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1" r:id="rId4"/>
    <p:sldMasterId id="214748369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Raleway"/>
      <p:regular r:id="rId25"/>
      <p:bold r:id="rId26"/>
      <p:italic r:id="rId27"/>
      <p:boldItalic r:id="rId28"/>
    </p:embeddedFont>
    <p:embeddedFont>
      <p:font typeface="Lato"/>
      <p:regular r:id="rId29"/>
      <p:bold r:id="rId30"/>
      <p:italic r:id="rId31"/>
      <p:boldItalic r:id="rId32"/>
    </p:embeddedFont>
    <p:embeddedFont>
      <p:font typeface="Poppins"/>
      <p:regular r:id="rId33"/>
      <p:bold r:id="rId34"/>
      <p:italic r:id="rId35"/>
      <p:boldItalic r:id="rId36"/>
    </p:embeddedFont>
    <p:embeddedFont>
      <p:font typeface="Bebas Neue"/>
      <p:regular r:id="rId37"/>
    </p:embeddedFont>
    <p:embeddedFont>
      <p:font typeface="PT Sans"/>
      <p:regular r:id="rId38"/>
      <p:bold r:id="rId39"/>
      <p:italic r:id="rId40"/>
      <p:boldItalic r:id="rId41"/>
    </p:embeddedFont>
    <p:embeddedFont>
      <p:font typeface="DM Sans"/>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TSans-italic.fntdata"/><Relationship Id="rId20" Type="http://schemas.openxmlformats.org/officeDocument/2006/relationships/slide" Target="slides/slide14.xml"/><Relationship Id="rId42" Type="http://schemas.openxmlformats.org/officeDocument/2006/relationships/font" Target="fonts/DMSans-regular.fntdata"/><Relationship Id="rId41" Type="http://schemas.openxmlformats.org/officeDocument/2006/relationships/font" Target="fonts/PTSans-boldItalic.fntdata"/><Relationship Id="rId22" Type="http://schemas.openxmlformats.org/officeDocument/2006/relationships/slide" Target="slides/slide16.xml"/><Relationship Id="rId44" Type="http://schemas.openxmlformats.org/officeDocument/2006/relationships/font" Target="fonts/DMSans-italic.fntdata"/><Relationship Id="rId21" Type="http://schemas.openxmlformats.org/officeDocument/2006/relationships/slide" Target="slides/slide15.xml"/><Relationship Id="rId43" Type="http://schemas.openxmlformats.org/officeDocument/2006/relationships/font" Target="fonts/DMSans-bold.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DMSa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aleway-bold.fntdata"/><Relationship Id="rId25" Type="http://schemas.openxmlformats.org/officeDocument/2006/relationships/font" Target="fonts/Raleway-regular.fntdata"/><Relationship Id="rId28" Type="http://schemas.openxmlformats.org/officeDocument/2006/relationships/font" Target="fonts/Raleway-boldItalic.fntdata"/><Relationship Id="rId27" Type="http://schemas.openxmlformats.org/officeDocument/2006/relationships/font" Target="fonts/Raleway-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La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5.xml"/><Relationship Id="rId33" Type="http://schemas.openxmlformats.org/officeDocument/2006/relationships/font" Target="fonts/Poppins-regular.fntdata"/><Relationship Id="rId10" Type="http://schemas.openxmlformats.org/officeDocument/2006/relationships/slide" Target="slides/slide4.xml"/><Relationship Id="rId32" Type="http://schemas.openxmlformats.org/officeDocument/2006/relationships/font" Target="fonts/Lato-boldItalic.fntdata"/><Relationship Id="rId13" Type="http://schemas.openxmlformats.org/officeDocument/2006/relationships/slide" Target="slides/slide7.xml"/><Relationship Id="rId35" Type="http://schemas.openxmlformats.org/officeDocument/2006/relationships/font" Target="fonts/Poppins-italic.fntdata"/><Relationship Id="rId12" Type="http://schemas.openxmlformats.org/officeDocument/2006/relationships/slide" Target="slides/slide6.xml"/><Relationship Id="rId34" Type="http://schemas.openxmlformats.org/officeDocument/2006/relationships/font" Target="fonts/Poppins-bold.fntdata"/><Relationship Id="rId15" Type="http://schemas.openxmlformats.org/officeDocument/2006/relationships/slide" Target="slides/slide9.xml"/><Relationship Id="rId37" Type="http://schemas.openxmlformats.org/officeDocument/2006/relationships/font" Target="fonts/BebasNeue-regular.fntdata"/><Relationship Id="rId14" Type="http://schemas.openxmlformats.org/officeDocument/2006/relationships/slide" Target="slides/slide8.xml"/><Relationship Id="rId36" Type="http://schemas.openxmlformats.org/officeDocument/2006/relationships/font" Target="fonts/Poppins-boldItalic.fntdata"/><Relationship Id="rId17" Type="http://schemas.openxmlformats.org/officeDocument/2006/relationships/slide" Target="slides/slide11.xml"/><Relationship Id="rId39" Type="http://schemas.openxmlformats.org/officeDocument/2006/relationships/font" Target="fonts/PTSans-bold.fntdata"/><Relationship Id="rId16" Type="http://schemas.openxmlformats.org/officeDocument/2006/relationships/slide" Target="slides/slide10.xml"/><Relationship Id="rId38" Type="http://schemas.openxmlformats.org/officeDocument/2006/relationships/font" Target="fonts/PTSans-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31bec53d982_0_10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31bec53d982_0_10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31c2049ea2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31c2049ea2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31c2049ea2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31c2049ea2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31c2049ea2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31c2049ea2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31c2049ea27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31c2049ea2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31c2049ea2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31c2049ea2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31c2049ea27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31c2049ea27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31c2049ea27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31c2049ea27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31c2049ea27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31c2049ea27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31c2049ea2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31c2049ea2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31bec53d982_0_13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31bec53d982_0_13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31bec53d982_0_13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31bec53d982_0_13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31bec53d982_0_13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31bec53d982_0_13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31bec53d982_0_13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31bec53d982_0_13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31bec53d982_0_13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31bec53d982_0_13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31c2049ea27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31c2049ea27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31c2049ea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31c2049ea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31c2049ea2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31c2049ea2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5" name="Shape 85"/>
        <p:cNvGrpSpPr/>
        <p:nvPr/>
      </p:nvGrpSpPr>
      <p:grpSpPr>
        <a:xfrm>
          <a:off x="0" y="0"/>
          <a:ext cx="0" cy="0"/>
          <a:chOff x="0" y="0"/>
          <a:chExt cx="0" cy="0"/>
        </a:xfrm>
      </p:grpSpPr>
      <p:sp>
        <p:nvSpPr>
          <p:cNvPr id="86" name="Google Shape;86;p14"/>
          <p:cNvSpPr/>
          <p:nvPr/>
        </p:nvSpPr>
        <p:spPr>
          <a:xfrm rot="5400000">
            <a:off x="2150850" y="-1761150"/>
            <a:ext cx="4842300" cy="8665800"/>
          </a:xfrm>
          <a:prstGeom prst="bracketPair">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4"/>
          <p:cNvSpPr txBox="1"/>
          <p:nvPr>
            <p:ph type="ctrTitle"/>
          </p:nvPr>
        </p:nvSpPr>
        <p:spPr>
          <a:xfrm>
            <a:off x="713225" y="1122674"/>
            <a:ext cx="4100400" cy="21876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88" name="Google Shape;88;p14"/>
          <p:cNvSpPr txBox="1"/>
          <p:nvPr>
            <p:ph idx="1" type="subTitle"/>
          </p:nvPr>
        </p:nvSpPr>
        <p:spPr>
          <a:xfrm>
            <a:off x="713225" y="3424696"/>
            <a:ext cx="4100400" cy="379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9" name="Shape 89"/>
        <p:cNvGrpSpPr/>
        <p:nvPr/>
      </p:nvGrpSpPr>
      <p:grpSpPr>
        <a:xfrm>
          <a:off x="0" y="0"/>
          <a:ext cx="0" cy="0"/>
          <a:chOff x="0" y="0"/>
          <a:chExt cx="0" cy="0"/>
        </a:xfrm>
      </p:grpSpPr>
      <p:sp>
        <p:nvSpPr>
          <p:cNvPr id="90" name="Google Shape;90;p15"/>
          <p:cNvSpPr txBox="1"/>
          <p:nvPr>
            <p:ph type="title"/>
          </p:nvPr>
        </p:nvSpPr>
        <p:spPr>
          <a:xfrm>
            <a:off x="713225" y="2254513"/>
            <a:ext cx="4444500" cy="9159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91" name="Google Shape;91;p15"/>
          <p:cNvSpPr txBox="1"/>
          <p:nvPr>
            <p:ph hasCustomPrompt="1" idx="2" type="title"/>
          </p:nvPr>
        </p:nvSpPr>
        <p:spPr>
          <a:xfrm>
            <a:off x="713225" y="1322859"/>
            <a:ext cx="1652100" cy="915900"/>
          </a:xfrm>
          <a:prstGeom prst="rect">
            <a:avLst/>
          </a:prstGeom>
          <a:noFill/>
        </p:spPr>
        <p:txBody>
          <a:bodyPr anchorCtr="0" anchor="ctr" bIns="91425" lIns="91425" spcFirstLastPara="1" rIns="91425" wrap="square" tIns="91425">
            <a:noAutofit/>
          </a:bodyPr>
          <a:lstStyle>
            <a:lvl1pPr lvl="0">
              <a:spcBef>
                <a:spcPts val="0"/>
              </a:spcBef>
              <a:spcAft>
                <a:spcPts val="0"/>
              </a:spcAft>
              <a:buClr>
                <a:schemeClr val="lt1"/>
              </a:buClr>
              <a:buSzPts val="6000"/>
              <a:buNone/>
              <a:defRPr sz="6000">
                <a:solidFill>
                  <a:schemeClr val="accen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92" name="Google Shape;92;p15"/>
          <p:cNvSpPr txBox="1"/>
          <p:nvPr>
            <p:ph idx="1" type="subTitle"/>
          </p:nvPr>
        </p:nvSpPr>
        <p:spPr>
          <a:xfrm>
            <a:off x="713225" y="3209796"/>
            <a:ext cx="4444500" cy="375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3" name="Google Shape;93;p15"/>
          <p:cNvSpPr/>
          <p:nvPr/>
        </p:nvSpPr>
        <p:spPr>
          <a:xfrm rot="5400000">
            <a:off x="2150850" y="-1761150"/>
            <a:ext cx="4842300" cy="8665800"/>
          </a:xfrm>
          <a:prstGeom prst="bracketPair">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 name="Google Shape;94;p15"/>
          <p:cNvGrpSpPr/>
          <p:nvPr/>
        </p:nvGrpSpPr>
        <p:grpSpPr>
          <a:xfrm>
            <a:off x="4923497" y="281246"/>
            <a:ext cx="234196" cy="188409"/>
            <a:chOff x="3889166" y="1636096"/>
            <a:chExt cx="98179" cy="78984"/>
          </a:xfrm>
        </p:grpSpPr>
        <p:sp>
          <p:nvSpPr>
            <p:cNvPr id="95" name="Google Shape;95;p15"/>
            <p:cNvSpPr/>
            <p:nvPr/>
          </p:nvSpPr>
          <p:spPr>
            <a:xfrm>
              <a:off x="3889166" y="1636096"/>
              <a:ext cx="51237" cy="78984"/>
            </a:xfrm>
            <a:custGeom>
              <a:rect b="b" l="l" r="r" t="t"/>
              <a:pathLst>
                <a:path extrusionOk="0" h="2226" w="1444">
                  <a:moveTo>
                    <a:pt x="1234" y="0"/>
                  </a:moveTo>
                  <a:cubicBezTo>
                    <a:pt x="1175" y="0"/>
                    <a:pt x="1109" y="21"/>
                    <a:pt x="1062" y="68"/>
                  </a:cubicBezTo>
                  <a:lnTo>
                    <a:pt x="1" y="1165"/>
                  </a:lnTo>
                  <a:lnTo>
                    <a:pt x="1062" y="2162"/>
                  </a:lnTo>
                  <a:cubicBezTo>
                    <a:pt x="1118" y="2190"/>
                    <a:pt x="1175" y="2226"/>
                    <a:pt x="1203" y="2226"/>
                  </a:cubicBezTo>
                  <a:cubicBezTo>
                    <a:pt x="1267" y="2226"/>
                    <a:pt x="1324" y="2190"/>
                    <a:pt x="1380" y="2162"/>
                  </a:cubicBezTo>
                  <a:cubicBezTo>
                    <a:pt x="1444" y="2077"/>
                    <a:pt x="1444" y="1929"/>
                    <a:pt x="1352" y="1837"/>
                  </a:cubicBezTo>
                  <a:lnTo>
                    <a:pt x="616" y="1165"/>
                  </a:lnTo>
                  <a:lnTo>
                    <a:pt x="1380" y="365"/>
                  </a:lnTo>
                  <a:cubicBezTo>
                    <a:pt x="1444" y="280"/>
                    <a:pt x="1444" y="132"/>
                    <a:pt x="1352" y="40"/>
                  </a:cubicBezTo>
                  <a:cubicBezTo>
                    <a:pt x="1327" y="14"/>
                    <a:pt x="1282" y="0"/>
                    <a:pt x="1234" y="0"/>
                  </a:cubicBezTo>
                  <a:close/>
                </a:path>
              </a:pathLst>
            </a:cu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5"/>
            <p:cNvSpPr/>
            <p:nvPr/>
          </p:nvSpPr>
          <p:spPr>
            <a:xfrm>
              <a:off x="3935114" y="1636096"/>
              <a:ext cx="52230" cy="78984"/>
            </a:xfrm>
            <a:custGeom>
              <a:rect b="b" l="l" r="r" t="t"/>
              <a:pathLst>
                <a:path extrusionOk="0" h="2226" w="1472">
                  <a:moveTo>
                    <a:pt x="1240" y="0"/>
                  </a:moveTo>
                  <a:cubicBezTo>
                    <a:pt x="1174" y="0"/>
                    <a:pt x="1108" y="21"/>
                    <a:pt x="1062" y="68"/>
                  </a:cubicBezTo>
                  <a:lnTo>
                    <a:pt x="0" y="1165"/>
                  </a:lnTo>
                  <a:lnTo>
                    <a:pt x="1090" y="2162"/>
                  </a:lnTo>
                  <a:cubicBezTo>
                    <a:pt x="1118" y="2190"/>
                    <a:pt x="1182" y="2226"/>
                    <a:pt x="1210" y="2226"/>
                  </a:cubicBezTo>
                  <a:cubicBezTo>
                    <a:pt x="1267" y="2226"/>
                    <a:pt x="1323" y="2190"/>
                    <a:pt x="1387" y="2162"/>
                  </a:cubicBezTo>
                  <a:cubicBezTo>
                    <a:pt x="1472" y="2077"/>
                    <a:pt x="1444" y="1929"/>
                    <a:pt x="1359" y="1837"/>
                  </a:cubicBezTo>
                  <a:lnTo>
                    <a:pt x="616" y="1165"/>
                  </a:lnTo>
                  <a:lnTo>
                    <a:pt x="1387" y="365"/>
                  </a:lnTo>
                  <a:cubicBezTo>
                    <a:pt x="1472" y="280"/>
                    <a:pt x="1444" y="132"/>
                    <a:pt x="1387" y="40"/>
                  </a:cubicBezTo>
                  <a:cubicBezTo>
                    <a:pt x="1346" y="14"/>
                    <a:pt x="1293" y="0"/>
                    <a:pt x="1240" y="0"/>
                  </a:cubicBezTo>
                  <a:close/>
                </a:path>
              </a:pathLst>
            </a:cu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 name="Google Shape;97;p15"/>
          <p:cNvGrpSpPr/>
          <p:nvPr/>
        </p:nvGrpSpPr>
        <p:grpSpPr>
          <a:xfrm>
            <a:off x="8670104" y="3863122"/>
            <a:ext cx="234788" cy="188409"/>
            <a:chOff x="4424582" y="1819850"/>
            <a:chExt cx="98427" cy="78984"/>
          </a:xfrm>
        </p:grpSpPr>
        <p:sp>
          <p:nvSpPr>
            <p:cNvPr id="98" name="Google Shape;98;p15"/>
            <p:cNvSpPr/>
            <p:nvPr/>
          </p:nvSpPr>
          <p:spPr>
            <a:xfrm>
              <a:off x="4470495" y="1819850"/>
              <a:ext cx="52514" cy="78984"/>
            </a:xfrm>
            <a:custGeom>
              <a:rect b="b" l="l" r="r" t="t"/>
              <a:pathLst>
                <a:path extrusionOk="0" h="2226" w="1480">
                  <a:moveTo>
                    <a:pt x="219" y="1"/>
                  </a:moveTo>
                  <a:cubicBezTo>
                    <a:pt x="174" y="1"/>
                    <a:pt x="130" y="15"/>
                    <a:pt x="93" y="39"/>
                  </a:cubicBezTo>
                  <a:cubicBezTo>
                    <a:pt x="1" y="131"/>
                    <a:pt x="1" y="280"/>
                    <a:pt x="93" y="365"/>
                  </a:cubicBezTo>
                  <a:lnTo>
                    <a:pt x="857" y="1136"/>
                  </a:lnTo>
                  <a:lnTo>
                    <a:pt x="93" y="1843"/>
                  </a:lnTo>
                  <a:cubicBezTo>
                    <a:pt x="1" y="1928"/>
                    <a:pt x="1" y="2077"/>
                    <a:pt x="93" y="2133"/>
                  </a:cubicBezTo>
                  <a:cubicBezTo>
                    <a:pt x="121" y="2197"/>
                    <a:pt x="178" y="2225"/>
                    <a:pt x="241" y="2225"/>
                  </a:cubicBezTo>
                  <a:cubicBezTo>
                    <a:pt x="298" y="2225"/>
                    <a:pt x="355" y="2197"/>
                    <a:pt x="383" y="2162"/>
                  </a:cubicBezTo>
                  <a:lnTo>
                    <a:pt x="1479" y="1164"/>
                  </a:lnTo>
                  <a:lnTo>
                    <a:pt x="383" y="75"/>
                  </a:lnTo>
                  <a:cubicBezTo>
                    <a:pt x="335" y="23"/>
                    <a:pt x="277" y="1"/>
                    <a:pt x="219" y="1"/>
                  </a:cubicBezTo>
                  <a:close/>
                </a:path>
              </a:pathLst>
            </a:cu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p:cNvSpPr/>
            <p:nvPr/>
          </p:nvSpPr>
          <p:spPr>
            <a:xfrm>
              <a:off x="4424582" y="1819850"/>
              <a:ext cx="51237" cy="78984"/>
            </a:xfrm>
            <a:custGeom>
              <a:rect b="b" l="l" r="r" t="t"/>
              <a:pathLst>
                <a:path extrusionOk="0" h="2226" w="1444">
                  <a:moveTo>
                    <a:pt x="218" y="1"/>
                  </a:moveTo>
                  <a:cubicBezTo>
                    <a:pt x="172" y="1"/>
                    <a:pt x="126" y="15"/>
                    <a:pt x="85" y="39"/>
                  </a:cubicBezTo>
                  <a:cubicBezTo>
                    <a:pt x="0" y="131"/>
                    <a:pt x="0" y="280"/>
                    <a:pt x="85" y="365"/>
                  </a:cubicBezTo>
                  <a:lnTo>
                    <a:pt x="856" y="1136"/>
                  </a:lnTo>
                  <a:lnTo>
                    <a:pt x="85" y="1843"/>
                  </a:lnTo>
                  <a:cubicBezTo>
                    <a:pt x="0" y="1928"/>
                    <a:pt x="0" y="2077"/>
                    <a:pt x="85" y="2133"/>
                  </a:cubicBezTo>
                  <a:cubicBezTo>
                    <a:pt x="121" y="2197"/>
                    <a:pt x="177" y="2225"/>
                    <a:pt x="234" y="2225"/>
                  </a:cubicBezTo>
                  <a:cubicBezTo>
                    <a:pt x="297" y="2225"/>
                    <a:pt x="326" y="2197"/>
                    <a:pt x="382" y="2162"/>
                  </a:cubicBezTo>
                  <a:lnTo>
                    <a:pt x="1444" y="1164"/>
                  </a:lnTo>
                  <a:lnTo>
                    <a:pt x="382" y="75"/>
                  </a:lnTo>
                  <a:cubicBezTo>
                    <a:pt x="335" y="23"/>
                    <a:pt x="276" y="1"/>
                    <a:pt x="218" y="1"/>
                  </a:cubicBezTo>
                  <a:close/>
                </a:path>
              </a:pathLst>
            </a:cu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7856925" y="3725245"/>
            <a:ext cx="2496096" cy="1582356"/>
          </a:xfrm>
          <a:custGeom>
            <a:rect b="b" l="l" r="r" t="t"/>
            <a:pathLst>
              <a:path extrusionOk="0" h="30030" w="47371">
                <a:moveTo>
                  <a:pt x="30713" y="1"/>
                </a:moveTo>
                <a:cubicBezTo>
                  <a:pt x="29748" y="1"/>
                  <a:pt x="28782" y="127"/>
                  <a:pt x="27824" y="424"/>
                </a:cubicBezTo>
                <a:cubicBezTo>
                  <a:pt x="26233" y="898"/>
                  <a:pt x="24733" y="1605"/>
                  <a:pt x="23077" y="1931"/>
                </a:cubicBezTo>
                <a:cubicBezTo>
                  <a:pt x="22133" y="2112"/>
                  <a:pt x="21172" y="2158"/>
                  <a:pt x="20205" y="2158"/>
                </a:cubicBezTo>
                <a:cubicBezTo>
                  <a:pt x="19185" y="2158"/>
                  <a:pt x="18159" y="2106"/>
                  <a:pt x="17142" y="2106"/>
                </a:cubicBezTo>
                <a:cubicBezTo>
                  <a:pt x="15844" y="2106"/>
                  <a:pt x="14560" y="2191"/>
                  <a:pt x="13322" y="2574"/>
                </a:cubicBezTo>
                <a:cubicBezTo>
                  <a:pt x="11079" y="3282"/>
                  <a:pt x="9198" y="4966"/>
                  <a:pt x="8250" y="7088"/>
                </a:cubicBezTo>
                <a:cubicBezTo>
                  <a:pt x="7514" y="8708"/>
                  <a:pt x="7337" y="10505"/>
                  <a:pt x="6453" y="12012"/>
                </a:cubicBezTo>
                <a:cubicBezTo>
                  <a:pt x="5158" y="14247"/>
                  <a:pt x="2590" y="15513"/>
                  <a:pt x="1296" y="17756"/>
                </a:cubicBezTo>
                <a:cubicBezTo>
                  <a:pt x="1" y="20055"/>
                  <a:pt x="355" y="23062"/>
                  <a:pt x="1798" y="25304"/>
                </a:cubicBezTo>
                <a:cubicBezTo>
                  <a:pt x="1883" y="25389"/>
                  <a:pt x="1946" y="25509"/>
                  <a:pt x="2031" y="25630"/>
                </a:cubicBezTo>
                <a:cubicBezTo>
                  <a:pt x="3687" y="27865"/>
                  <a:pt x="6340" y="29195"/>
                  <a:pt x="9077" y="29726"/>
                </a:cubicBezTo>
                <a:cubicBezTo>
                  <a:pt x="10189" y="29941"/>
                  <a:pt x="11314" y="30029"/>
                  <a:pt x="12442" y="30029"/>
                </a:cubicBezTo>
                <a:cubicBezTo>
                  <a:pt x="14099" y="30029"/>
                  <a:pt x="15761" y="29838"/>
                  <a:pt x="17390" y="29577"/>
                </a:cubicBezTo>
                <a:cubicBezTo>
                  <a:pt x="18897" y="29344"/>
                  <a:pt x="20425" y="29047"/>
                  <a:pt x="21960" y="29018"/>
                </a:cubicBezTo>
                <a:cubicBezTo>
                  <a:pt x="22130" y="29012"/>
                  <a:pt x="22300" y="29010"/>
                  <a:pt x="22470" y="29010"/>
                </a:cubicBezTo>
                <a:cubicBezTo>
                  <a:pt x="24892" y="29010"/>
                  <a:pt x="27287" y="29585"/>
                  <a:pt x="29713" y="29698"/>
                </a:cubicBezTo>
                <a:cubicBezTo>
                  <a:pt x="29922" y="29707"/>
                  <a:pt x="30132" y="29711"/>
                  <a:pt x="30343" y="29711"/>
                </a:cubicBezTo>
                <a:cubicBezTo>
                  <a:pt x="32751" y="29711"/>
                  <a:pt x="35268" y="29093"/>
                  <a:pt x="36816" y="27278"/>
                </a:cubicBezTo>
                <a:cubicBezTo>
                  <a:pt x="37672" y="26274"/>
                  <a:pt x="38139" y="25007"/>
                  <a:pt x="39143" y="24123"/>
                </a:cubicBezTo>
                <a:cubicBezTo>
                  <a:pt x="40120" y="23295"/>
                  <a:pt x="41414" y="22977"/>
                  <a:pt x="42560" y="22383"/>
                </a:cubicBezTo>
                <a:cubicBezTo>
                  <a:pt x="44859" y="21173"/>
                  <a:pt x="46366" y="18789"/>
                  <a:pt x="46869" y="16256"/>
                </a:cubicBezTo>
                <a:cubicBezTo>
                  <a:pt x="47371" y="13717"/>
                  <a:pt x="46925" y="11064"/>
                  <a:pt x="45984" y="8651"/>
                </a:cubicBezTo>
                <a:cubicBezTo>
                  <a:pt x="44541" y="4966"/>
                  <a:pt x="40735" y="2751"/>
                  <a:pt x="37141" y="1428"/>
                </a:cubicBezTo>
                <a:cubicBezTo>
                  <a:pt x="35075" y="648"/>
                  <a:pt x="32897" y="1"/>
                  <a:pt x="307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6"/>
          <p:cNvSpPr/>
          <p:nvPr/>
        </p:nvSpPr>
        <p:spPr>
          <a:xfrm rot="-8598636">
            <a:off x="-986011" y="800483"/>
            <a:ext cx="1492690" cy="1867091"/>
          </a:xfrm>
          <a:custGeom>
            <a:rect b="b" l="l" r="r" t="t"/>
            <a:pathLst>
              <a:path extrusionOk="0" h="9619" w="7690">
                <a:moveTo>
                  <a:pt x="1814" y="0"/>
                </a:moveTo>
                <a:cubicBezTo>
                  <a:pt x="1314" y="0"/>
                  <a:pt x="835" y="161"/>
                  <a:pt x="503" y="527"/>
                </a:cubicBezTo>
                <a:cubicBezTo>
                  <a:pt x="114" y="938"/>
                  <a:pt x="1" y="1532"/>
                  <a:pt x="29" y="2063"/>
                </a:cubicBezTo>
                <a:cubicBezTo>
                  <a:pt x="57" y="2621"/>
                  <a:pt x="234" y="3152"/>
                  <a:pt x="383" y="3683"/>
                </a:cubicBezTo>
                <a:cubicBezTo>
                  <a:pt x="913" y="5777"/>
                  <a:pt x="149" y="9017"/>
                  <a:pt x="3064" y="9547"/>
                </a:cubicBezTo>
                <a:cubicBezTo>
                  <a:pt x="3307" y="9596"/>
                  <a:pt x="3542" y="9619"/>
                  <a:pt x="3768" y="9619"/>
                </a:cubicBezTo>
                <a:cubicBezTo>
                  <a:pt x="6281" y="9619"/>
                  <a:pt x="7690" y="6774"/>
                  <a:pt x="7365" y="4418"/>
                </a:cubicBezTo>
                <a:cubicBezTo>
                  <a:pt x="7252" y="3739"/>
                  <a:pt x="6983" y="3060"/>
                  <a:pt x="6573" y="2501"/>
                </a:cubicBezTo>
                <a:cubicBezTo>
                  <a:pt x="6276" y="2119"/>
                  <a:pt x="5922" y="1822"/>
                  <a:pt x="5512" y="1589"/>
                </a:cubicBezTo>
                <a:cubicBezTo>
                  <a:pt x="5129" y="1383"/>
                  <a:pt x="4684" y="1263"/>
                  <a:pt x="4274" y="1058"/>
                </a:cubicBezTo>
                <a:cubicBezTo>
                  <a:pt x="3863" y="825"/>
                  <a:pt x="3474" y="527"/>
                  <a:pt x="3064" y="322"/>
                </a:cubicBezTo>
                <a:cubicBezTo>
                  <a:pt x="2683" y="117"/>
                  <a:pt x="2240" y="0"/>
                  <a:pt x="1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 name="Google Shape;103;p16"/>
          <p:cNvGrpSpPr/>
          <p:nvPr/>
        </p:nvGrpSpPr>
        <p:grpSpPr>
          <a:xfrm>
            <a:off x="186765" y="3075875"/>
            <a:ext cx="360758" cy="258297"/>
            <a:chOff x="4992850" y="4345375"/>
            <a:chExt cx="607336" cy="638400"/>
          </a:xfrm>
        </p:grpSpPr>
        <p:sp>
          <p:nvSpPr>
            <p:cNvPr id="104" name="Google Shape;104;p16"/>
            <p:cNvSpPr/>
            <p:nvPr/>
          </p:nvSpPr>
          <p:spPr>
            <a:xfrm>
              <a:off x="4992850" y="4345375"/>
              <a:ext cx="225900" cy="638400"/>
            </a:xfrm>
            <a:prstGeom prst="leftBrace">
              <a:avLst>
                <a:gd fmla="val 2174" name="adj1"/>
                <a:gd fmla="val 50000" name="adj2"/>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6"/>
            <p:cNvSpPr/>
            <p:nvPr/>
          </p:nvSpPr>
          <p:spPr>
            <a:xfrm rot="10800000">
              <a:off x="5374286" y="4345375"/>
              <a:ext cx="225900" cy="638400"/>
            </a:xfrm>
            <a:prstGeom prst="leftBrace">
              <a:avLst>
                <a:gd fmla="val 2174" name="adj1"/>
                <a:gd fmla="val 50000" name="adj2"/>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 name="Google Shape;106;p16"/>
          <p:cNvSpPr/>
          <p:nvPr/>
        </p:nvSpPr>
        <p:spPr>
          <a:xfrm>
            <a:off x="8534500" y="2571750"/>
            <a:ext cx="215100" cy="258300"/>
          </a:xfrm>
          <a:prstGeom prst="bracketPair">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16"/>
          <p:cNvGrpSpPr/>
          <p:nvPr/>
        </p:nvGrpSpPr>
        <p:grpSpPr>
          <a:xfrm>
            <a:off x="139422" y="1258621"/>
            <a:ext cx="234196" cy="188409"/>
            <a:chOff x="5151797" y="479071"/>
            <a:chExt cx="234196" cy="188409"/>
          </a:xfrm>
        </p:grpSpPr>
        <p:sp>
          <p:nvSpPr>
            <p:cNvPr id="108" name="Google Shape;108;p16"/>
            <p:cNvSpPr/>
            <p:nvPr/>
          </p:nvSpPr>
          <p:spPr>
            <a:xfrm>
              <a:off x="5151797" y="479071"/>
              <a:ext cx="122220" cy="188409"/>
            </a:xfrm>
            <a:custGeom>
              <a:rect b="b" l="l" r="r" t="t"/>
              <a:pathLst>
                <a:path extrusionOk="0" h="2226" w="1444">
                  <a:moveTo>
                    <a:pt x="1234" y="0"/>
                  </a:moveTo>
                  <a:cubicBezTo>
                    <a:pt x="1175" y="0"/>
                    <a:pt x="1109" y="21"/>
                    <a:pt x="1062" y="68"/>
                  </a:cubicBezTo>
                  <a:lnTo>
                    <a:pt x="1" y="1165"/>
                  </a:lnTo>
                  <a:lnTo>
                    <a:pt x="1062" y="2162"/>
                  </a:lnTo>
                  <a:cubicBezTo>
                    <a:pt x="1118" y="2190"/>
                    <a:pt x="1175" y="2226"/>
                    <a:pt x="1203" y="2226"/>
                  </a:cubicBezTo>
                  <a:cubicBezTo>
                    <a:pt x="1267" y="2226"/>
                    <a:pt x="1324" y="2190"/>
                    <a:pt x="1380" y="2162"/>
                  </a:cubicBezTo>
                  <a:cubicBezTo>
                    <a:pt x="1444" y="2077"/>
                    <a:pt x="1444" y="1929"/>
                    <a:pt x="1352" y="1837"/>
                  </a:cubicBezTo>
                  <a:lnTo>
                    <a:pt x="616" y="1165"/>
                  </a:lnTo>
                  <a:lnTo>
                    <a:pt x="1380" y="365"/>
                  </a:lnTo>
                  <a:cubicBezTo>
                    <a:pt x="1444" y="280"/>
                    <a:pt x="1444" y="132"/>
                    <a:pt x="1352" y="40"/>
                  </a:cubicBezTo>
                  <a:cubicBezTo>
                    <a:pt x="1327" y="14"/>
                    <a:pt x="1282" y="0"/>
                    <a:pt x="1234" y="0"/>
                  </a:cubicBez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p:nvPr/>
          </p:nvSpPr>
          <p:spPr>
            <a:xfrm>
              <a:off x="5261402" y="479071"/>
              <a:ext cx="124590" cy="188409"/>
            </a:xfrm>
            <a:custGeom>
              <a:rect b="b" l="l" r="r" t="t"/>
              <a:pathLst>
                <a:path extrusionOk="0" h="2226" w="1472">
                  <a:moveTo>
                    <a:pt x="1240" y="0"/>
                  </a:moveTo>
                  <a:cubicBezTo>
                    <a:pt x="1174" y="0"/>
                    <a:pt x="1108" y="21"/>
                    <a:pt x="1062" y="68"/>
                  </a:cubicBezTo>
                  <a:lnTo>
                    <a:pt x="0" y="1165"/>
                  </a:lnTo>
                  <a:lnTo>
                    <a:pt x="1090" y="2162"/>
                  </a:lnTo>
                  <a:cubicBezTo>
                    <a:pt x="1118" y="2190"/>
                    <a:pt x="1182" y="2226"/>
                    <a:pt x="1210" y="2226"/>
                  </a:cubicBezTo>
                  <a:cubicBezTo>
                    <a:pt x="1267" y="2226"/>
                    <a:pt x="1323" y="2190"/>
                    <a:pt x="1387" y="2162"/>
                  </a:cubicBezTo>
                  <a:cubicBezTo>
                    <a:pt x="1472" y="2077"/>
                    <a:pt x="1444" y="1929"/>
                    <a:pt x="1359" y="1837"/>
                  </a:cubicBezTo>
                  <a:lnTo>
                    <a:pt x="616" y="1165"/>
                  </a:lnTo>
                  <a:lnTo>
                    <a:pt x="1387" y="365"/>
                  </a:lnTo>
                  <a:cubicBezTo>
                    <a:pt x="1472" y="280"/>
                    <a:pt x="1444" y="132"/>
                    <a:pt x="1387" y="40"/>
                  </a:cubicBezTo>
                  <a:cubicBezTo>
                    <a:pt x="1346" y="14"/>
                    <a:pt x="1293" y="0"/>
                    <a:pt x="1240" y="0"/>
                  </a:cubicBez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 name="Google Shape;110;p16"/>
          <p:cNvGrpSpPr/>
          <p:nvPr/>
        </p:nvGrpSpPr>
        <p:grpSpPr>
          <a:xfrm>
            <a:off x="8687454" y="4050122"/>
            <a:ext cx="234788" cy="188409"/>
            <a:chOff x="6428979" y="917397"/>
            <a:chExt cx="234788" cy="188409"/>
          </a:xfrm>
        </p:grpSpPr>
        <p:sp>
          <p:nvSpPr>
            <p:cNvPr id="111" name="Google Shape;111;p16"/>
            <p:cNvSpPr/>
            <p:nvPr/>
          </p:nvSpPr>
          <p:spPr>
            <a:xfrm>
              <a:off x="6538500" y="917397"/>
              <a:ext cx="125267" cy="188409"/>
            </a:xfrm>
            <a:custGeom>
              <a:rect b="b" l="l" r="r" t="t"/>
              <a:pathLst>
                <a:path extrusionOk="0" h="2226" w="1480">
                  <a:moveTo>
                    <a:pt x="219" y="1"/>
                  </a:moveTo>
                  <a:cubicBezTo>
                    <a:pt x="174" y="1"/>
                    <a:pt x="130" y="15"/>
                    <a:pt x="93" y="39"/>
                  </a:cubicBezTo>
                  <a:cubicBezTo>
                    <a:pt x="1" y="131"/>
                    <a:pt x="1" y="280"/>
                    <a:pt x="93" y="365"/>
                  </a:cubicBezTo>
                  <a:lnTo>
                    <a:pt x="857" y="1136"/>
                  </a:lnTo>
                  <a:lnTo>
                    <a:pt x="93" y="1843"/>
                  </a:lnTo>
                  <a:cubicBezTo>
                    <a:pt x="1" y="1928"/>
                    <a:pt x="1" y="2077"/>
                    <a:pt x="93" y="2133"/>
                  </a:cubicBezTo>
                  <a:cubicBezTo>
                    <a:pt x="121" y="2197"/>
                    <a:pt x="178" y="2225"/>
                    <a:pt x="241" y="2225"/>
                  </a:cubicBezTo>
                  <a:cubicBezTo>
                    <a:pt x="298" y="2225"/>
                    <a:pt x="355" y="2197"/>
                    <a:pt x="383" y="2162"/>
                  </a:cubicBezTo>
                  <a:lnTo>
                    <a:pt x="1479" y="1164"/>
                  </a:lnTo>
                  <a:lnTo>
                    <a:pt x="383" y="75"/>
                  </a:lnTo>
                  <a:cubicBezTo>
                    <a:pt x="335" y="23"/>
                    <a:pt x="277" y="1"/>
                    <a:pt x="219" y="1"/>
                  </a:cubicBez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6"/>
            <p:cNvSpPr/>
            <p:nvPr/>
          </p:nvSpPr>
          <p:spPr>
            <a:xfrm>
              <a:off x="6428979" y="917397"/>
              <a:ext cx="122220" cy="188409"/>
            </a:xfrm>
            <a:custGeom>
              <a:rect b="b" l="l" r="r" t="t"/>
              <a:pathLst>
                <a:path extrusionOk="0" h="2226" w="1444">
                  <a:moveTo>
                    <a:pt x="218" y="1"/>
                  </a:moveTo>
                  <a:cubicBezTo>
                    <a:pt x="172" y="1"/>
                    <a:pt x="126" y="15"/>
                    <a:pt x="85" y="39"/>
                  </a:cubicBezTo>
                  <a:cubicBezTo>
                    <a:pt x="0" y="131"/>
                    <a:pt x="0" y="280"/>
                    <a:pt x="85" y="365"/>
                  </a:cubicBezTo>
                  <a:lnTo>
                    <a:pt x="856" y="1136"/>
                  </a:lnTo>
                  <a:lnTo>
                    <a:pt x="85" y="1843"/>
                  </a:lnTo>
                  <a:cubicBezTo>
                    <a:pt x="0" y="1928"/>
                    <a:pt x="0" y="2077"/>
                    <a:pt x="85" y="2133"/>
                  </a:cubicBezTo>
                  <a:cubicBezTo>
                    <a:pt x="121" y="2197"/>
                    <a:pt x="177" y="2225"/>
                    <a:pt x="234" y="2225"/>
                  </a:cubicBezTo>
                  <a:cubicBezTo>
                    <a:pt x="297" y="2225"/>
                    <a:pt x="326" y="2197"/>
                    <a:pt x="382" y="2162"/>
                  </a:cubicBezTo>
                  <a:lnTo>
                    <a:pt x="1444" y="1164"/>
                  </a:lnTo>
                  <a:lnTo>
                    <a:pt x="382" y="75"/>
                  </a:lnTo>
                  <a:cubicBezTo>
                    <a:pt x="335" y="23"/>
                    <a:pt x="276" y="1"/>
                    <a:pt x="218" y="1"/>
                  </a:cubicBez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6"/>
          <p:cNvSpPr/>
          <p:nvPr/>
        </p:nvSpPr>
        <p:spPr>
          <a:xfrm>
            <a:off x="8749600" y="3334175"/>
            <a:ext cx="289200" cy="258300"/>
          </a:xfrm>
          <a:prstGeom prst="bracePair">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15" name="Google Shape;115;p16"/>
          <p:cNvSpPr txBox="1"/>
          <p:nvPr>
            <p:ph idx="1" type="body"/>
          </p:nvPr>
        </p:nvSpPr>
        <p:spPr>
          <a:xfrm>
            <a:off x="720000" y="1215750"/>
            <a:ext cx="7704000" cy="1257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accent1"/>
              </a:buClr>
              <a:buSzPts val="1400"/>
              <a:buFont typeface="Lato Light"/>
              <a:buChar char="●"/>
              <a:defRPr sz="1200"/>
            </a:lvl1pPr>
            <a:lvl2pPr indent="-317500" lvl="1" marL="914400">
              <a:lnSpc>
                <a:spcPct val="100000"/>
              </a:lnSpc>
              <a:spcBef>
                <a:spcPts val="0"/>
              </a:spcBef>
              <a:spcAft>
                <a:spcPts val="0"/>
              </a:spcAft>
              <a:buSzPts val="1400"/>
              <a:buFont typeface="Nunito Light"/>
              <a:buChar char="○"/>
              <a:defRPr/>
            </a:lvl2pPr>
            <a:lvl3pPr indent="-317500" lvl="2" marL="1371600">
              <a:lnSpc>
                <a:spcPct val="100000"/>
              </a:lnSpc>
              <a:spcBef>
                <a:spcPts val="0"/>
              </a:spcBef>
              <a:spcAft>
                <a:spcPts val="0"/>
              </a:spcAft>
              <a:buSzPts val="1400"/>
              <a:buFont typeface="Nunito Light"/>
              <a:buChar char="■"/>
              <a:defRPr/>
            </a:lvl3pPr>
            <a:lvl4pPr indent="-317500" lvl="3" marL="1828800">
              <a:lnSpc>
                <a:spcPct val="100000"/>
              </a:lnSpc>
              <a:spcBef>
                <a:spcPts val="0"/>
              </a:spcBef>
              <a:spcAft>
                <a:spcPts val="0"/>
              </a:spcAft>
              <a:buSzPts val="1400"/>
              <a:buFont typeface="Nunito Light"/>
              <a:buChar char="●"/>
              <a:defRPr/>
            </a:lvl4pPr>
            <a:lvl5pPr indent="-317500" lvl="4" marL="2286000">
              <a:lnSpc>
                <a:spcPct val="100000"/>
              </a:lnSpc>
              <a:spcBef>
                <a:spcPts val="0"/>
              </a:spcBef>
              <a:spcAft>
                <a:spcPts val="0"/>
              </a:spcAft>
              <a:buSzPts val="1400"/>
              <a:buFont typeface="Nunito Light"/>
              <a:buChar char="○"/>
              <a:defRPr/>
            </a:lvl5pPr>
            <a:lvl6pPr indent="-317500" lvl="5" marL="2743200">
              <a:lnSpc>
                <a:spcPct val="100000"/>
              </a:lnSpc>
              <a:spcBef>
                <a:spcPts val="0"/>
              </a:spcBef>
              <a:spcAft>
                <a:spcPts val="0"/>
              </a:spcAft>
              <a:buSzPts val="1400"/>
              <a:buFont typeface="Nunito Light"/>
              <a:buChar char="■"/>
              <a:defRPr/>
            </a:lvl6pPr>
            <a:lvl7pPr indent="-317500" lvl="6" marL="3200400">
              <a:lnSpc>
                <a:spcPct val="100000"/>
              </a:lnSpc>
              <a:spcBef>
                <a:spcPts val="0"/>
              </a:spcBef>
              <a:spcAft>
                <a:spcPts val="0"/>
              </a:spcAft>
              <a:buSzPts val="1400"/>
              <a:buFont typeface="Nunito Light"/>
              <a:buChar char="●"/>
              <a:defRPr/>
            </a:lvl7pPr>
            <a:lvl8pPr indent="-317500" lvl="7" marL="3657600">
              <a:lnSpc>
                <a:spcPct val="100000"/>
              </a:lnSpc>
              <a:spcBef>
                <a:spcPts val="0"/>
              </a:spcBef>
              <a:spcAft>
                <a:spcPts val="0"/>
              </a:spcAft>
              <a:buSzPts val="1400"/>
              <a:buFont typeface="Nunito Light"/>
              <a:buChar char="○"/>
              <a:defRPr/>
            </a:lvl8pPr>
            <a:lvl9pPr indent="-317500" lvl="8" marL="4114800">
              <a:lnSpc>
                <a:spcPct val="100000"/>
              </a:lnSpc>
              <a:spcBef>
                <a:spcPts val="0"/>
              </a:spcBef>
              <a:spcAft>
                <a:spcPts val="0"/>
              </a:spcAft>
              <a:buSzPts val="1400"/>
              <a:buFont typeface="Nunito Light"/>
              <a:buChar char="■"/>
              <a:defRPr/>
            </a:lvl9pPr>
          </a:lstStyle>
          <a:p/>
        </p:txBody>
      </p:sp>
      <p:sp>
        <p:nvSpPr>
          <p:cNvPr id="116" name="Google Shape;116;p16"/>
          <p:cNvSpPr/>
          <p:nvPr/>
        </p:nvSpPr>
        <p:spPr>
          <a:xfrm rot="5400000">
            <a:off x="2150850" y="-1761150"/>
            <a:ext cx="4842300" cy="8665800"/>
          </a:xfrm>
          <a:prstGeom prst="bracketPair">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7" name="Shape 117"/>
        <p:cNvGrpSpPr/>
        <p:nvPr/>
      </p:nvGrpSpPr>
      <p:grpSpPr>
        <a:xfrm>
          <a:off x="0" y="0"/>
          <a:ext cx="0" cy="0"/>
          <a:chOff x="0" y="0"/>
          <a:chExt cx="0" cy="0"/>
        </a:xfrm>
      </p:grpSpPr>
      <p:sp>
        <p:nvSpPr>
          <p:cNvPr id="118" name="Google Shape;118;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19" name="Google Shape;119;p17"/>
          <p:cNvSpPr txBox="1"/>
          <p:nvPr>
            <p:ph idx="1" type="subTitle"/>
          </p:nvPr>
        </p:nvSpPr>
        <p:spPr>
          <a:xfrm>
            <a:off x="5055284" y="3738649"/>
            <a:ext cx="25056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0" name="Google Shape;120;p17"/>
          <p:cNvSpPr txBox="1"/>
          <p:nvPr>
            <p:ph idx="2" type="subTitle"/>
          </p:nvPr>
        </p:nvSpPr>
        <p:spPr>
          <a:xfrm>
            <a:off x="1583300" y="3738649"/>
            <a:ext cx="25056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1" name="Google Shape;121;p17"/>
          <p:cNvSpPr txBox="1"/>
          <p:nvPr>
            <p:ph idx="3" type="subTitle"/>
          </p:nvPr>
        </p:nvSpPr>
        <p:spPr>
          <a:xfrm>
            <a:off x="5055275" y="3242150"/>
            <a:ext cx="2505600" cy="5727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b="1" sz="2400">
                <a:solidFill>
                  <a:schemeClr val="dk1"/>
                </a:solidFill>
                <a:latin typeface="Poppins"/>
                <a:ea typeface="Poppins"/>
                <a:cs typeface="Poppins"/>
                <a:sym typeface="Poppin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2" name="Google Shape;122;p17"/>
          <p:cNvSpPr txBox="1"/>
          <p:nvPr>
            <p:ph idx="4" type="subTitle"/>
          </p:nvPr>
        </p:nvSpPr>
        <p:spPr>
          <a:xfrm>
            <a:off x="1583075" y="3242150"/>
            <a:ext cx="2505600" cy="5727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b="1" sz="2400">
                <a:solidFill>
                  <a:schemeClr val="dk1"/>
                </a:solidFill>
                <a:latin typeface="Poppins"/>
                <a:ea typeface="Poppins"/>
                <a:cs typeface="Poppins"/>
                <a:sym typeface="Poppin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3" name="Google Shape;123;p17"/>
          <p:cNvSpPr/>
          <p:nvPr/>
        </p:nvSpPr>
        <p:spPr>
          <a:xfrm rot="5400000">
            <a:off x="2150850" y="-1761150"/>
            <a:ext cx="4842300" cy="8665800"/>
          </a:xfrm>
          <a:prstGeom prst="bracketPair">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7"/>
          <p:cNvSpPr/>
          <p:nvPr/>
        </p:nvSpPr>
        <p:spPr>
          <a:xfrm flipH="1" rot="2256459">
            <a:off x="-1314778" y="2364914"/>
            <a:ext cx="2210833" cy="2142776"/>
          </a:xfrm>
          <a:custGeom>
            <a:rect b="b" l="l" r="r" t="t"/>
            <a:pathLst>
              <a:path extrusionOk="0" h="33626" w="34694">
                <a:moveTo>
                  <a:pt x="26961" y="0"/>
                </a:moveTo>
                <a:cubicBezTo>
                  <a:pt x="26141" y="0"/>
                  <a:pt x="25322" y="151"/>
                  <a:pt x="24556" y="464"/>
                </a:cubicBezTo>
                <a:cubicBezTo>
                  <a:pt x="21698" y="1610"/>
                  <a:pt x="20134" y="4617"/>
                  <a:pt x="17835" y="6683"/>
                </a:cubicBezTo>
                <a:cubicBezTo>
                  <a:pt x="14743" y="9484"/>
                  <a:pt x="10676" y="9541"/>
                  <a:pt x="7223" y="11514"/>
                </a:cubicBezTo>
                <a:cubicBezTo>
                  <a:pt x="4217" y="13226"/>
                  <a:pt x="1712" y="16000"/>
                  <a:pt x="680" y="19332"/>
                </a:cubicBezTo>
                <a:cubicBezTo>
                  <a:pt x="121" y="21065"/>
                  <a:pt x="0" y="23223"/>
                  <a:pt x="382" y="25281"/>
                </a:cubicBezTo>
                <a:cubicBezTo>
                  <a:pt x="800" y="27432"/>
                  <a:pt x="1769" y="29441"/>
                  <a:pt x="3361" y="30679"/>
                </a:cubicBezTo>
                <a:cubicBezTo>
                  <a:pt x="6075" y="32748"/>
                  <a:pt x="9754" y="33625"/>
                  <a:pt x="13212" y="33625"/>
                </a:cubicBezTo>
                <a:cubicBezTo>
                  <a:pt x="14035" y="33625"/>
                  <a:pt x="14846" y="33576"/>
                  <a:pt x="15628" y="33480"/>
                </a:cubicBezTo>
                <a:cubicBezTo>
                  <a:pt x="16066" y="33417"/>
                  <a:pt x="16512" y="33360"/>
                  <a:pt x="16922" y="33268"/>
                </a:cubicBezTo>
                <a:cubicBezTo>
                  <a:pt x="19455" y="32801"/>
                  <a:pt x="21931" y="31768"/>
                  <a:pt x="23763" y="29971"/>
                </a:cubicBezTo>
                <a:cubicBezTo>
                  <a:pt x="25765" y="27998"/>
                  <a:pt x="26798" y="25840"/>
                  <a:pt x="27767" y="23251"/>
                </a:cubicBezTo>
                <a:cubicBezTo>
                  <a:pt x="28892" y="20273"/>
                  <a:pt x="30774" y="17676"/>
                  <a:pt x="32217" y="14846"/>
                </a:cubicBezTo>
                <a:cubicBezTo>
                  <a:pt x="33667" y="12045"/>
                  <a:pt x="34693" y="8805"/>
                  <a:pt x="33929" y="5742"/>
                </a:cubicBezTo>
                <a:cubicBezTo>
                  <a:pt x="33427" y="3768"/>
                  <a:pt x="32160" y="1964"/>
                  <a:pt x="30420" y="938"/>
                </a:cubicBezTo>
                <a:cubicBezTo>
                  <a:pt x="29369" y="324"/>
                  <a:pt x="28163" y="0"/>
                  <a:pt x="269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7"/>
          <p:cNvSpPr/>
          <p:nvPr/>
        </p:nvSpPr>
        <p:spPr>
          <a:xfrm>
            <a:off x="8462279" y="612607"/>
            <a:ext cx="1607998" cy="2011357"/>
          </a:xfrm>
          <a:custGeom>
            <a:rect b="b" l="l" r="r" t="t"/>
            <a:pathLst>
              <a:path extrusionOk="0" h="9619" w="7690">
                <a:moveTo>
                  <a:pt x="1814" y="0"/>
                </a:moveTo>
                <a:cubicBezTo>
                  <a:pt x="1314" y="0"/>
                  <a:pt x="835" y="161"/>
                  <a:pt x="503" y="527"/>
                </a:cubicBezTo>
                <a:cubicBezTo>
                  <a:pt x="114" y="938"/>
                  <a:pt x="1" y="1532"/>
                  <a:pt x="29" y="2063"/>
                </a:cubicBezTo>
                <a:cubicBezTo>
                  <a:pt x="57" y="2621"/>
                  <a:pt x="234" y="3152"/>
                  <a:pt x="383" y="3683"/>
                </a:cubicBezTo>
                <a:cubicBezTo>
                  <a:pt x="913" y="5777"/>
                  <a:pt x="149" y="9017"/>
                  <a:pt x="3064" y="9547"/>
                </a:cubicBezTo>
                <a:cubicBezTo>
                  <a:pt x="3307" y="9596"/>
                  <a:pt x="3542" y="9619"/>
                  <a:pt x="3768" y="9619"/>
                </a:cubicBezTo>
                <a:cubicBezTo>
                  <a:pt x="6281" y="9619"/>
                  <a:pt x="7690" y="6774"/>
                  <a:pt x="7365" y="4418"/>
                </a:cubicBezTo>
                <a:cubicBezTo>
                  <a:pt x="7252" y="3739"/>
                  <a:pt x="6983" y="3060"/>
                  <a:pt x="6573" y="2501"/>
                </a:cubicBezTo>
                <a:cubicBezTo>
                  <a:pt x="6276" y="2119"/>
                  <a:pt x="5922" y="1822"/>
                  <a:pt x="5512" y="1589"/>
                </a:cubicBezTo>
                <a:cubicBezTo>
                  <a:pt x="5129" y="1383"/>
                  <a:pt x="4684" y="1263"/>
                  <a:pt x="4274" y="1058"/>
                </a:cubicBezTo>
                <a:cubicBezTo>
                  <a:pt x="3863" y="825"/>
                  <a:pt x="3474" y="527"/>
                  <a:pt x="3064" y="322"/>
                </a:cubicBezTo>
                <a:cubicBezTo>
                  <a:pt x="2683" y="117"/>
                  <a:pt x="2240" y="0"/>
                  <a:pt x="1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7"/>
          <p:cNvGrpSpPr/>
          <p:nvPr/>
        </p:nvGrpSpPr>
        <p:grpSpPr>
          <a:xfrm>
            <a:off x="245040" y="2658850"/>
            <a:ext cx="360758" cy="258297"/>
            <a:chOff x="4992850" y="4345375"/>
            <a:chExt cx="607336" cy="638400"/>
          </a:xfrm>
        </p:grpSpPr>
        <p:sp>
          <p:nvSpPr>
            <p:cNvPr id="127" name="Google Shape;127;p17"/>
            <p:cNvSpPr/>
            <p:nvPr/>
          </p:nvSpPr>
          <p:spPr>
            <a:xfrm>
              <a:off x="4992850" y="4345375"/>
              <a:ext cx="225900" cy="638400"/>
            </a:xfrm>
            <a:prstGeom prst="leftBrace">
              <a:avLst>
                <a:gd fmla="val 2174" name="adj1"/>
                <a:gd fmla="val 50000" name="adj2"/>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7"/>
            <p:cNvSpPr/>
            <p:nvPr/>
          </p:nvSpPr>
          <p:spPr>
            <a:xfrm rot="10800000">
              <a:off x="5374286" y="4345375"/>
              <a:ext cx="225900" cy="638400"/>
            </a:xfrm>
            <a:prstGeom prst="leftBrace">
              <a:avLst>
                <a:gd fmla="val 2174" name="adj1"/>
                <a:gd fmla="val 50000" name="adj2"/>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7"/>
          <p:cNvSpPr/>
          <p:nvPr/>
        </p:nvSpPr>
        <p:spPr>
          <a:xfrm>
            <a:off x="8898775" y="1183225"/>
            <a:ext cx="215100" cy="258300"/>
          </a:xfrm>
          <a:prstGeom prst="bracketPair">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 name="Google Shape;130;p17"/>
          <p:cNvGrpSpPr/>
          <p:nvPr/>
        </p:nvGrpSpPr>
        <p:grpSpPr>
          <a:xfrm>
            <a:off x="175847" y="3903221"/>
            <a:ext cx="234196" cy="188409"/>
            <a:chOff x="5151797" y="479071"/>
            <a:chExt cx="234196" cy="188409"/>
          </a:xfrm>
        </p:grpSpPr>
        <p:sp>
          <p:nvSpPr>
            <p:cNvPr id="131" name="Google Shape;131;p17"/>
            <p:cNvSpPr/>
            <p:nvPr/>
          </p:nvSpPr>
          <p:spPr>
            <a:xfrm>
              <a:off x="5151797" y="479071"/>
              <a:ext cx="122220" cy="188409"/>
            </a:xfrm>
            <a:custGeom>
              <a:rect b="b" l="l" r="r" t="t"/>
              <a:pathLst>
                <a:path extrusionOk="0" h="2226" w="1444">
                  <a:moveTo>
                    <a:pt x="1234" y="0"/>
                  </a:moveTo>
                  <a:cubicBezTo>
                    <a:pt x="1175" y="0"/>
                    <a:pt x="1109" y="21"/>
                    <a:pt x="1062" y="68"/>
                  </a:cubicBezTo>
                  <a:lnTo>
                    <a:pt x="1" y="1165"/>
                  </a:lnTo>
                  <a:lnTo>
                    <a:pt x="1062" y="2162"/>
                  </a:lnTo>
                  <a:cubicBezTo>
                    <a:pt x="1118" y="2190"/>
                    <a:pt x="1175" y="2226"/>
                    <a:pt x="1203" y="2226"/>
                  </a:cubicBezTo>
                  <a:cubicBezTo>
                    <a:pt x="1267" y="2226"/>
                    <a:pt x="1324" y="2190"/>
                    <a:pt x="1380" y="2162"/>
                  </a:cubicBezTo>
                  <a:cubicBezTo>
                    <a:pt x="1444" y="2077"/>
                    <a:pt x="1444" y="1929"/>
                    <a:pt x="1352" y="1837"/>
                  </a:cubicBezTo>
                  <a:lnTo>
                    <a:pt x="616" y="1165"/>
                  </a:lnTo>
                  <a:lnTo>
                    <a:pt x="1380" y="365"/>
                  </a:lnTo>
                  <a:cubicBezTo>
                    <a:pt x="1444" y="280"/>
                    <a:pt x="1444" y="132"/>
                    <a:pt x="1352" y="40"/>
                  </a:cubicBezTo>
                  <a:cubicBezTo>
                    <a:pt x="1327" y="14"/>
                    <a:pt x="1282" y="0"/>
                    <a:pt x="1234" y="0"/>
                  </a:cubicBez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7"/>
            <p:cNvSpPr/>
            <p:nvPr/>
          </p:nvSpPr>
          <p:spPr>
            <a:xfrm>
              <a:off x="5261402" y="479071"/>
              <a:ext cx="124590" cy="188409"/>
            </a:xfrm>
            <a:custGeom>
              <a:rect b="b" l="l" r="r" t="t"/>
              <a:pathLst>
                <a:path extrusionOk="0" h="2226" w="1472">
                  <a:moveTo>
                    <a:pt x="1240" y="0"/>
                  </a:moveTo>
                  <a:cubicBezTo>
                    <a:pt x="1174" y="0"/>
                    <a:pt x="1108" y="21"/>
                    <a:pt x="1062" y="68"/>
                  </a:cubicBezTo>
                  <a:lnTo>
                    <a:pt x="0" y="1165"/>
                  </a:lnTo>
                  <a:lnTo>
                    <a:pt x="1090" y="2162"/>
                  </a:lnTo>
                  <a:cubicBezTo>
                    <a:pt x="1118" y="2190"/>
                    <a:pt x="1182" y="2226"/>
                    <a:pt x="1210" y="2226"/>
                  </a:cubicBezTo>
                  <a:cubicBezTo>
                    <a:pt x="1267" y="2226"/>
                    <a:pt x="1323" y="2190"/>
                    <a:pt x="1387" y="2162"/>
                  </a:cubicBezTo>
                  <a:cubicBezTo>
                    <a:pt x="1472" y="2077"/>
                    <a:pt x="1444" y="1929"/>
                    <a:pt x="1359" y="1837"/>
                  </a:cubicBezTo>
                  <a:lnTo>
                    <a:pt x="616" y="1165"/>
                  </a:lnTo>
                  <a:lnTo>
                    <a:pt x="1387" y="365"/>
                  </a:lnTo>
                  <a:cubicBezTo>
                    <a:pt x="1472" y="280"/>
                    <a:pt x="1444" y="132"/>
                    <a:pt x="1387" y="40"/>
                  </a:cubicBezTo>
                  <a:cubicBezTo>
                    <a:pt x="1346" y="14"/>
                    <a:pt x="1293" y="0"/>
                    <a:pt x="1240" y="0"/>
                  </a:cubicBez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 name="Google Shape;133;p17"/>
          <p:cNvGrpSpPr/>
          <p:nvPr/>
        </p:nvGrpSpPr>
        <p:grpSpPr>
          <a:xfrm>
            <a:off x="8729554" y="3525597"/>
            <a:ext cx="234788" cy="188409"/>
            <a:chOff x="6428979" y="917397"/>
            <a:chExt cx="234788" cy="188409"/>
          </a:xfrm>
        </p:grpSpPr>
        <p:sp>
          <p:nvSpPr>
            <p:cNvPr id="134" name="Google Shape;134;p17"/>
            <p:cNvSpPr/>
            <p:nvPr/>
          </p:nvSpPr>
          <p:spPr>
            <a:xfrm>
              <a:off x="6538500" y="917397"/>
              <a:ext cx="125267" cy="188409"/>
            </a:xfrm>
            <a:custGeom>
              <a:rect b="b" l="l" r="r" t="t"/>
              <a:pathLst>
                <a:path extrusionOk="0" h="2226" w="1480">
                  <a:moveTo>
                    <a:pt x="219" y="1"/>
                  </a:moveTo>
                  <a:cubicBezTo>
                    <a:pt x="174" y="1"/>
                    <a:pt x="130" y="15"/>
                    <a:pt x="93" y="39"/>
                  </a:cubicBezTo>
                  <a:cubicBezTo>
                    <a:pt x="1" y="131"/>
                    <a:pt x="1" y="280"/>
                    <a:pt x="93" y="365"/>
                  </a:cubicBezTo>
                  <a:lnTo>
                    <a:pt x="857" y="1136"/>
                  </a:lnTo>
                  <a:lnTo>
                    <a:pt x="93" y="1843"/>
                  </a:lnTo>
                  <a:cubicBezTo>
                    <a:pt x="1" y="1928"/>
                    <a:pt x="1" y="2077"/>
                    <a:pt x="93" y="2133"/>
                  </a:cubicBezTo>
                  <a:cubicBezTo>
                    <a:pt x="121" y="2197"/>
                    <a:pt x="178" y="2225"/>
                    <a:pt x="241" y="2225"/>
                  </a:cubicBezTo>
                  <a:cubicBezTo>
                    <a:pt x="298" y="2225"/>
                    <a:pt x="355" y="2197"/>
                    <a:pt x="383" y="2162"/>
                  </a:cubicBezTo>
                  <a:lnTo>
                    <a:pt x="1479" y="1164"/>
                  </a:lnTo>
                  <a:lnTo>
                    <a:pt x="383" y="75"/>
                  </a:lnTo>
                  <a:cubicBezTo>
                    <a:pt x="335" y="23"/>
                    <a:pt x="277" y="1"/>
                    <a:pt x="219" y="1"/>
                  </a:cubicBez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7"/>
            <p:cNvSpPr/>
            <p:nvPr/>
          </p:nvSpPr>
          <p:spPr>
            <a:xfrm>
              <a:off x="6428979" y="917397"/>
              <a:ext cx="122220" cy="188409"/>
            </a:xfrm>
            <a:custGeom>
              <a:rect b="b" l="l" r="r" t="t"/>
              <a:pathLst>
                <a:path extrusionOk="0" h="2226" w="1444">
                  <a:moveTo>
                    <a:pt x="218" y="1"/>
                  </a:moveTo>
                  <a:cubicBezTo>
                    <a:pt x="172" y="1"/>
                    <a:pt x="126" y="15"/>
                    <a:pt x="85" y="39"/>
                  </a:cubicBezTo>
                  <a:cubicBezTo>
                    <a:pt x="0" y="131"/>
                    <a:pt x="0" y="280"/>
                    <a:pt x="85" y="365"/>
                  </a:cubicBezTo>
                  <a:lnTo>
                    <a:pt x="856" y="1136"/>
                  </a:lnTo>
                  <a:lnTo>
                    <a:pt x="85" y="1843"/>
                  </a:lnTo>
                  <a:cubicBezTo>
                    <a:pt x="0" y="1928"/>
                    <a:pt x="0" y="2077"/>
                    <a:pt x="85" y="2133"/>
                  </a:cubicBezTo>
                  <a:cubicBezTo>
                    <a:pt x="121" y="2197"/>
                    <a:pt x="177" y="2225"/>
                    <a:pt x="234" y="2225"/>
                  </a:cubicBezTo>
                  <a:cubicBezTo>
                    <a:pt x="297" y="2225"/>
                    <a:pt x="326" y="2197"/>
                    <a:pt x="382" y="2162"/>
                  </a:cubicBezTo>
                  <a:lnTo>
                    <a:pt x="1444" y="1164"/>
                  </a:lnTo>
                  <a:lnTo>
                    <a:pt x="382" y="75"/>
                  </a:lnTo>
                  <a:cubicBezTo>
                    <a:pt x="335" y="23"/>
                    <a:pt x="276" y="1"/>
                    <a:pt x="218" y="1"/>
                  </a:cubicBez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6" name="Shape 136"/>
        <p:cNvGrpSpPr/>
        <p:nvPr/>
      </p:nvGrpSpPr>
      <p:grpSpPr>
        <a:xfrm>
          <a:off x="0" y="0"/>
          <a:ext cx="0" cy="0"/>
          <a:chOff x="0" y="0"/>
          <a:chExt cx="0" cy="0"/>
        </a:xfrm>
      </p:grpSpPr>
      <p:sp>
        <p:nvSpPr>
          <p:cNvPr id="137" name="Google Shape;137;p18"/>
          <p:cNvSpPr/>
          <p:nvPr/>
        </p:nvSpPr>
        <p:spPr>
          <a:xfrm>
            <a:off x="-2362825" y="3936750"/>
            <a:ext cx="3228251" cy="2660759"/>
          </a:xfrm>
          <a:custGeom>
            <a:rect b="b" l="l" r="r" t="t"/>
            <a:pathLst>
              <a:path extrusionOk="0" h="35085" w="42568">
                <a:moveTo>
                  <a:pt x="28184" y="1"/>
                </a:moveTo>
                <a:cubicBezTo>
                  <a:pt x="27147" y="1"/>
                  <a:pt x="26108" y="74"/>
                  <a:pt x="25087" y="208"/>
                </a:cubicBezTo>
                <a:cubicBezTo>
                  <a:pt x="23049" y="477"/>
                  <a:pt x="21019" y="979"/>
                  <a:pt x="19130" y="1771"/>
                </a:cubicBezTo>
                <a:cubicBezTo>
                  <a:pt x="14857" y="3603"/>
                  <a:pt x="12530" y="8343"/>
                  <a:pt x="9049" y="11237"/>
                </a:cubicBezTo>
                <a:cubicBezTo>
                  <a:pt x="6750" y="13118"/>
                  <a:pt x="3920" y="13918"/>
                  <a:pt x="2357" y="16514"/>
                </a:cubicBezTo>
                <a:cubicBezTo>
                  <a:pt x="616" y="19344"/>
                  <a:pt x="1" y="22527"/>
                  <a:pt x="1182" y="25739"/>
                </a:cubicBezTo>
                <a:cubicBezTo>
                  <a:pt x="1239" y="25824"/>
                  <a:pt x="1267" y="25944"/>
                  <a:pt x="1296" y="26065"/>
                </a:cubicBezTo>
                <a:cubicBezTo>
                  <a:pt x="2654" y="29276"/>
                  <a:pt x="5484" y="31752"/>
                  <a:pt x="8695" y="33167"/>
                </a:cubicBezTo>
                <a:cubicBezTo>
                  <a:pt x="11999" y="34639"/>
                  <a:pt x="15685" y="35049"/>
                  <a:pt x="19279" y="35084"/>
                </a:cubicBezTo>
                <a:cubicBezTo>
                  <a:pt x="22519" y="35084"/>
                  <a:pt x="25822" y="34759"/>
                  <a:pt x="28624" y="33167"/>
                </a:cubicBezTo>
                <a:cubicBezTo>
                  <a:pt x="31807" y="31335"/>
                  <a:pt x="32097" y="28951"/>
                  <a:pt x="33307" y="25916"/>
                </a:cubicBezTo>
                <a:cubicBezTo>
                  <a:pt x="34340" y="23320"/>
                  <a:pt x="36936" y="21403"/>
                  <a:pt x="38641" y="19280"/>
                </a:cubicBezTo>
                <a:cubicBezTo>
                  <a:pt x="41032" y="16337"/>
                  <a:pt x="42567" y="12411"/>
                  <a:pt x="41683" y="8697"/>
                </a:cubicBezTo>
                <a:cubicBezTo>
                  <a:pt x="40884" y="5400"/>
                  <a:pt x="38231" y="2719"/>
                  <a:pt x="35104" y="1333"/>
                </a:cubicBezTo>
                <a:cubicBezTo>
                  <a:pt x="32933" y="387"/>
                  <a:pt x="30559" y="1"/>
                  <a:pt x="28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 name="Google Shape;138;p18"/>
          <p:cNvGrpSpPr/>
          <p:nvPr/>
        </p:nvGrpSpPr>
        <p:grpSpPr>
          <a:xfrm>
            <a:off x="196040" y="4345703"/>
            <a:ext cx="360758" cy="258297"/>
            <a:chOff x="4992850" y="4345375"/>
            <a:chExt cx="607336" cy="638400"/>
          </a:xfrm>
        </p:grpSpPr>
        <p:sp>
          <p:nvSpPr>
            <p:cNvPr id="139" name="Google Shape;139;p18"/>
            <p:cNvSpPr/>
            <p:nvPr/>
          </p:nvSpPr>
          <p:spPr>
            <a:xfrm>
              <a:off x="4992850" y="4345375"/>
              <a:ext cx="225900" cy="638400"/>
            </a:xfrm>
            <a:prstGeom prst="leftBrace">
              <a:avLst>
                <a:gd fmla="val 2174" name="adj1"/>
                <a:gd fmla="val 50000" name="adj2"/>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8"/>
            <p:cNvSpPr/>
            <p:nvPr/>
          </p:nvSpPr>
          <p:spPr>
            <a:xfrm rot="10800000">
              <a:off x="5374286" y="4345375"/>
              <a:ext cx="225900" cy="638400"/>
            </a:xfrm>
            <a:prstGeom prst="leftBrace">
              <a:avLst>
                <a:gd fmla="val 2174" name="adj1"/>
                <a:gd fmla="val 50000" name="adj2"/>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 name="Google Shape;141;p18"/>
          <p:cNvSpPr/>
          <p:nvPr/>
        </p:nvSpPr>
        <p:spPr>
          <a:xfrm rot="5400000">
            <a:off x="2150850" y="-1761150"/>
            <a:ext cx="4842300" cy="8665800"/>
          </a:xfrm>
          <a:prstGeom prst="bracketPair">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8"/>
          <p:cNvSpPr/>
          <p:nvPr/>
        </p:nvSpPr>
        <p:spPr>
          <a:xfrm>
            <a:off x="8488179" y="523494"/>
            <a:ext cx="1017284" cy="955173"/>
          </a:xfrm>
          <a:custGeom>
            <a:rect b="b" l="l" r="r" t="t"/>
            <a:pathLst>
              <a:path extrusionOk="0" h="12595" w="13414">
                <a:moveTo>
                  <a:pt x="6393" y="1"/>
                </a:moveTo>
                <a:cubicBezTo>
                  <a:pt x="6010" y="1"/>
                  <a:pt x="5626" y="38"/>
                  <a:pt x="5242" y="124"/>
                </a:cubicBezTo>
                <a:cubicBezTo>
                  <a:pt x="2766" y="598"/>
                  <a:pt x="354" y="2515"/>
                  <a:pt x="177" y="5048"/>
                </a:cubicBezTo>
                <a:cubicBezTo>
                  <a:pt x="0" y="7821"/>
                  <a:pt x="3063" y="10064"/>
                  <a:pt x="5129" y="11330"/>
                </a:cubicBezTo>
                <a:cubicBezTo>
                  <a:pt x="6309" y="12076"/>
                  <a:pt x="7558" y="12595"/>
                  <a:pt x="8729" y="12595"/>
                </a:cubicBezTo>
                <a:cubicBezTo>
                  <a:pt x="9868" y="12595"/>
                  <a:pt x="10932" y="12105"/>
                  <a:pt x="11786" y="10856"/>
                </a:cubicBezTo>
                <a:cubicBezTo>
                  <a:pt x="13144" y="8854"/>
                  <a:pt x="13413" y="6137"/>
                  <a:pt x="12409" y="3959"/>
                </a:cubicBezTo>
                <a:cubicBezTo>
                  <a:pt x="11404" y="1751"/>
                  <a:pt x="9169" y="160"/>
                  <a:pt x="6749" y="11"/>
                </a:cubicBezTo>
                <a:cubicBezTo>
                  <a:pt x="6631" y="4"/>
                  <a:pt x="6512" y="1"/>
                  <a:pt x="63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8"/>
          <p:cNvSpPr/>
          <p:nvPr/>
        </p:nvSpPr>
        <p:spPr>
          <a:xfrm>
            <a:off x="8687425" y="834875"/>
            <a:ext cx="289200" cy="258300"/>
          </a:xfrm>
          <a:prstGeom prst="bracePair">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8"/>
          <p:cNvSpPr/>
          <p:nvPr/>
        </p:nvSpPr>
        <p:spPr>
          <a:xfrm>
            <a:off x="196050" y="2503050"/>
            <a:ext cx="215100" cy="258300"/>
          </a:xfrm>
          <a:prstGeom prst="bracketPair">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6" name="Shape 146"/>
        <p:cNvGrpSpPr/>
        <p:nvPr/>
      </p:nvGrpSpPr>
      <p:grpSpPr>
        <a:xfrm>
          <a:off x="0" y="0"/>
          <a:ext cx="0" cy="0"/>
          <a:chOff x="0" y="0"/>
          <a:chExt cx="0" cy="0"/>
        </a:xfrm>
      </p:grpSpPr>
      <p:sp>
        <p:nvSpPr>
          <p:cNvPr id="147" name="Google Shape;147;p19"/>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48" name="Google Shape;148;p19"/>
          <p:cNvSpPr txBox="1"/>
          <p:nvPr>
            <p:ph idx="1" type="subTitle"/>
          </p:nvPr>
        </p:nvSpPr>
        <p:spPr>
          <a:xfrm>
            <a:off x="720000" y="1700300"/>
            <a:ext cx="3843900" cy="22983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600"/>
              <a:buFont typeface="Nunito Light"/>
              <a:buChar char="●"/>
              <a:defRPr/>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0"/>
              </a:spcBef>
              <a:spcAft>
                <a:spcPts val="0"/>
              </a:spcAft>
              <a:buClr>
                <a:srgbClr val="E76A28"/>
              </a:buClr>
              <a:buSzPts val="1500"/>
              <a:buFont typeface="Nunito Light"/>
              <a:buChar char="■"/>
              <a:defRPr/>
            </a:lvl3pPr>
            <a:lvl4pPr lvl="3" algn="ctr">
              <a:lnSpc>
                <a:spcPct val="100000"/>
              </a:lnSpc>
              <a:spcBef>
                <a:spcPts val="0"/>
              </a:spcBef>
              <a:spcAft>
                <a:spcPts val="0"/>
              </a:spcAft>
              <a:buClr>
                <a:srgbClr val="E76A28"/>
              </a:buClr>
              <a:buSzPts val="1500"/>
              <a:buFont typeface="Nunito Light"/>
              <a:buChar char="●"/>
              <a:defRPr/>
            </a:lvl4pPr>
            <a:lvl5pPr lvl="4" algn="ctr">
              <a:lnSpc>
                <a:spcPct val="100000"/>
              </a:lnSpc>
              <a:spcBef>
                <a:spcPts val="0"/>
              </a:spcBef>
              <a:spcAft>
                <a:spcPts val="0"/>
              </a:spcAft>
              <a:buClr>
                <a:srgbClr val="E76A28"/>
              </a:buClr>
              <a:buSzPts val="1400"/>
              <a:buFont typeface="Nunito Light"/>
              <a:buChar char="○"/>
              <a:defRPr/>
            </a:lvl5pPr>
            <a:lvl6pPr lvl="5" algn="ctr">
              <a:lnSpc>
                <a:spcPct val="100000"/>
              </a:lnSpc>
              <a:spcBef>
                <a:spcPts val="0"/>
              </a:spcBef>
              <a:spcAft>
                <a:spcPts val="0"/>
              </a:spcAft>
              <a:buClr>
                <a:srgbClr val="999999"/>
              </a:buClr>
              <a:buSzPts val="1400"/>
              <a:buFont typeface="Nunito Light"/>
              <a:buChar char="■"/>
              <a:defRPr/>
            </a:lvl6pPr>
            <a:lvl7pPr lvl="6" algn="ctr">
              <a:lnSpc>
                <a:spcPct val="100000"/>
              </a:lnSpc>
              <a:spcBef>
                <a:spcPts val="0"/>
              </a:spcBef>
              <a:spcAft>
                <a:spcPts val="0"/>
              </a:spcAft>
              <a:buClr>
                <a:srgbClr val="999999"/>
              </a:buClr>
              <a:buSzPts val="1300"/>
              <a:buFont typeface="Nunito Light"/>
              <a:buChar char="●"/>
              <a:defRPr/>
            </a:lvl7pPr>
            <a:lvl8pPr lvl="7" algn="ctr">
              <a:lnSpc>
                <a:spcPct val="100000"/>
              </a:lnSpc>
              <a:spcBef>
                <a:spcPts val="0"/>
              </a:spcBef>
              <a:spcAft>
                <a:spcPts val="0"/>
              </a:spcAft>
              <a:buClr>
                <a:srgbClr val="999999"/>
              </a:buClr>
              <a:buSzPts val="1300"/>
              <a:buFont typeface="Nunito Light"/>
              <a:buChar char="○"/>
              <a:defRPr/>
            </a:lvl8pPr>
            <a:lvl9pPr lvl="8" algn="ctr">
              <a:lnSpc>
                <a:spcPct val="100000"/>
              </a:lnSpc>
              <a:spcBef>
                <a:spcPts val="0"/>
              </a:spcBef>
              <a:spcAft>
                <a:spcPts val="0"/>
              </a:spcAft>
              <a:buClr>
                <a:srgbClr val="999999"/>
              </a:buClr>
              <a:buSzPts val="1400"/>
              <a:buFont typeface="Nunito Light"/>
              <a:buChar char="■"/>
              <a:defRPr/>
            </a:lvl9pPr>
          </a:lstStyle>
          <a:p/>
        </p:txBody>
      </p:sp>
      <p:sp>
        <p:nvSpPr>
          <p:cNvPr id="149" name="Google Shape;149;p19"/>
          <p:cNvSpPr/>
          <p:nvPr/>
        </p:nvSpPr>
        <p:spPr>
          <a:xfrm rot="5400000">
            <a:off x="2150850" y="-1761150"/>
            <a:ext cx="4842300" cy="8665800"/>
          </a:xfrm>
          <a:prstGeom prst="bracketPair">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9"/>
          <p:cNvSpPr/>
          <p:nvPr/>
        </p:nvSpPr>
        <p:spPr>
          <a:xfrm>
            <a:off x="5805300" y="4474850"/>
            <a:ext cx="215100" cy="258300"/>
          </a:xfrm>
          <a:prstGeom prst="bracketPair">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9"/>
          <p:cNvSpPr/>
          <p:nvPr/>
        </p:nvSpPr>
        <p:spPr>
          <a:xfrm>
            <a:off x="239100" y="1183650"/>
            <a:ext cx="289200" cy="258300"/>
          </a:xfrm>
          <a:prstGeom prst="bracePair">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2" name="Shape 152"/>
        <p:cNvGrpSpPr/>
        <p:nvPr/>
      </p:nvGrpSpPr>
      <p:grpSpPr>
        <a:xfrm>
          <a:off x="0" y="0"/>
          <a:ext cx="0" cy="0"/>
          <a:chOff x="0" y="0"/>
          <a:chExt cx="0" cy="0"/>
        </a:xfrm>
      </p:grpSpPr>
      <p:sp>
        <p:nvSpPr>
          <p:cNvPr id="153" name="Google Shape;153;p20"/>
          <p:cNvSpPr txBox="1"/>
          <p:nvPr>
            <p:ph type="title"/>
          </p:nvPr>
        </p:nvSpPr>
        <p:spPr>
          <a:xfrm>
            <a:off x="713225" y="1111925"/>
            <a:ext cx="4572900" cy="17289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54" name="Google Shape;154;p20"/>
          <p:cNvSpPr/>
          <p:nvPr/>
        </p:nvSpPr>
        <p:spPr>
          <a:xfrm rot="5400000">
            <a:off x="2150850" y="-1761150"/>
            <a:ext cx="4842300" cy="8665800"/>
          </a:xfrm>
          <a:prstGeom prst="bracketPair">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5" name="Shape 155"/>
        <p:cNvGrpSpPr/>
        <p:nvPr/>
      </p:nvGrpSpPr>
      <p:grpSpPr>
        <a:xfrm>
          <a:off x="0" y="0"/>
          <a:ext cx="0" cy="0"/>
          <a:chOff x="0" y="0"/>
          <a:chExt cx="0" cy="0"/>
        </a:xfrm>
      </p:grpSpPr>
      <p:sp>
        <p:nvSpPr>
          <p:cNvPr id="156" name="Google Shape;156;p21"/>
          <p:cNvSpPr txBox="1"/>
          <p:nvPr>
            <p:ph type="title"/>
          </p:nvPr>
        </p:nvSpPr>
        <p:spPr>
          <a:xfrm>
            <a:off x="4799175" y="1363000"/>
            <a:ext cx="3631800" cy="1152000"/>
          </a:xfrm>
          <a:prstGeom prst="rect">
            <a:avLst/>
          </a:prstGeom>
        </p:spPr>
        <p:txBody>
          <a:bodyPr anchorCtr="0" anchor="b" bIns="91425" lIns="91425" spcFirstLastPara="1" rIns="91425" wrap="square" tIns="91425">
            <a:noAutofit/>
          </a:bodyPr>
          <a:lstStyle>
            <a:lvl1pPr lvl="0" algn="ctr">
              <a:spcBef>
                <a:spcPts val="0"/>
              </a:spcBef>
              <a:spcAft>
                <a:spcPts val="0"/>
              </a:spcAft>
              <a:buSzPts val="3000"/>
              <a:buNone/>
              <a:defRPr sz="6000"/>
            </a:lvl1pPr>
            <a:lvl2pPr lvl="1" algn="ctr">
              <a:spcBef>
                <a:spcPts val="0"/>
              </a:spcBef>
              <a:spcAft>
                <a:spcPts val="0"/>
              </a:spcAft>
              <a:buSzPts val="3500"/>
              <a:buNone/>
              <a:defRPr/>
            </a:lvl2pPr>
            <a:lvl3pPr lvl="2" algn="ctr">
              <a:spcBef>
                <a:spcPts val="0"/>
              </a:spcBef>
              <a:spcAft>
                <a:spcPts val="0"/>
              </a:spcAft>
              <a:buSzPts val="3500"/>
              <a:buNone/>
              <a:defRPr/>
            </a:lvl3pPr>
            <a:lvl4pPr lvl="3" algn="ctr">
              <a:spcBef>
                <a:spcPts val="0"/>
              </a:spcBef>
              <a:spcAft>
                <a:spcPts val="0"/>
              </a:spcAft>
              <a:buSzPts val="3500"/>
              <a:buNone/>
              <a:defRPr/>
            </a:lvl4pPr>
            <a:lvl5pPr lvl="4" algn="ctr">
              <a:spcBef>
                <a:spcPts val="0"/>
              </a:spcBef>
              <a:spcAft>
                <a:spcPts val="0"/>
              </a:spcAft>
              <a:buSzPts val="3500"/>
              <a:buNone/>
              <a:defRPr/>
            </a:lvl5pPr>
            <a:lvl6pPr lvl="5" algn="ctr">
              <a:spcBef>
                <a:spcPts val="0"/>
              </a:spcBef>
              <a:spcAft>
                <a:spcPts val="0"/>
              </a:spcAft>
              <a:buSzPts val="3500"/>
              <a:buNone/>
              <a:defRPr/>
            </a:lvl6pPr>
            <a:lvl7pPr lvl="6" algn="ctr">
              <a:spcBef>
                <a:spcPts val="0"/>
              </a:spcBef>
              <a:spcAft>
                <a:spcPts val="0"/>
              </a:spcAft>
              <a:buSzPts val="3500"/>
              <a:buNone/>
              <a:defRPr/>
            </a:lvl7pPr>
            <a:lvl8pPr lvl="7" algn="ctr">
              <a:spcBef>
                <a:spcPts val="0"/>
              </a:spcBef>
              <a:spcAft>
                <a:spcPts val="0"/>
              </a:spcAft>
              <a:buSzPts val="3500"/>
              <a:buNone/>
              <a:defRPr/>
            </a:lvl8pPr>
            <a:lvl9pPr lvl="8" algn="ctr">
              <a:spcBef>
                <a:spcPts val="0"/>
              </a:spcBef>
              <a:spcAft>
                <a:spcPts val="0"/>
              </a:spcAft>
              <a:buSzPts val="3500"/>
              <a:buNone/>
              <a:defRPr/>
            </a:lvl9pPr>
          </a:lstStyle>
          <a:p/>
        </p:txBody>
      </p:sp>
      <p:sp>
        <p:nvSpPr>
          <p:cNvPr id="157" name="Google Shape;157;p21"/>
          <p:cNvSpPr txBox="1"/>
          <p:nvPr>
            <p:ph idx="1" type="subTitle"/>
          </p:nvPr>
        </p:nvSpPr>
        <p:spPr>
          <a:xfrm>
            <a:off x="4799175" y="2491420"/>
            <a:ext cx="3631800" cy="8925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8" name="Google Shape;158;p21"/>
          <p:cNvSpPr/>
          <p:nvPr/>
        </p:nvSpPr>
        <p:spPr>
          <a:xfrm rot="5400000">
            <a:off x="2150850" y="-1761150"/>
            <a:ext cx="4842300" cy="8665800"/>
          </a:xfrm>
          <a:prstGeom prst="bracketPair">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1"/>
          <p:cNvSpPr/>
          <p:nvPr/>
        </p:nvSpPr>
        <p:spPr>
          <a:xfrm>
            <a:off x="8617000" y="2044525"/>
            <a:ext cx="215100" cy="258300"/>
          </a:xfrm>
          <a:prstGeom prst="bracketPair">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1"/>
          <p:cNvSpPr/>
          <p:nvPr/>
        </p:nvSpPr>
        <p:spPr>
          <a:xfrm>
            <a:off x="998247" y="383746"/>
            <a:ext cx="122220" cy="188409"/>
          </a:xfrm>
          <a:custGeom>
            <a:rect b="b" l="l" r="r" t="t"/>
            <a:pathLst>
              <a:path extrusionOk="0" h="2226" w="1444">
                <a:moveTo>
                  <a:pt x="1234" y="0"/>
                </a:moveTo>
                <a:cubicBezTo>
                  <a:pt x="1175" y="0"/>
                  <a:pt x="1109" y="21"/>
                  <a:pt x="1062" y="68"/>
                </a:cubicBezTo>
                <a:lnTo>
                  <a:pt x="1" y="1165"/>
                </a:lnTo>
                <a:lnTo>
                  <a:pt x="1062" y="2162"/>
                </a:lnTo>
                <a:cubicBezTo>
                  <a:pt x="1118" y="2190"/>
                  <a:pt x="1175" y="2226"/>
                  <a:pt x="1203" y="2226"/>
                </a:cubicBezTo>
                <a:cubicBezTo>
                  <a:pt x="1267" y="2226"/>
                  <a:pt x="1324" y="2190"/>
                  <a:pt x="1380" y="2162"/>
                </a:cubicBezTo>
                <a:cubicBezTo>
                  <a:pt x="1444" y="2077"/>
                  <a:pt x="1444" y="1929"/>
                  <a:pt x="1352" y="1837"/>
                </a:cubicBezTo>
                <a:lnTo>
                  <a:pt x="616" y="1165"/>
                </a:lnTo>
                <a:lnTo>
                  <a:pt x="1380" y="365"/>
                </a:lnTo>
                <a:cubicBezTo>
                  <a:pt x="1444" y="280"/>
                  <a:pt x="1444" y="132"/>
                  <a:pt x="1352" y="40"/>
                </a:cubicBezTo>
                <a:cubicBezTo>
                  <a:pt x="1327" y="14"/>
                  <a:pt x="1282" y="0"/>
                  <a:pt x="1234" y="0"/>
                </a:cubicBezTo>
                <a:close/>
              </a:path>
            </a:pathLst>
          </a:cu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1"/>
          <p:cNvSpPr/>
          <p:nvPr/>
        </p:nvSpPr>
        <p:spPr>
          <a:xfrm>
            <a:off x="1107852" y="383746"/>
            <a:ext cx="124590" cy="188409"/>
          </a:xfrm>
          <a:custGeom>
            <a:rect b="b" l="l" r="r" t="t"/>
            <a:pathLst>
              <a:path extrusionOk="0" h="2226" w="1472">
                <a:moveTo>
                  <a:pt x="1240" y="0"/>
                </a:moveTo>
                <a:cubicBezTo>
                  <a:pt x="1174" y="0"/>
                  <a:pt x="1108" y="21"/>
                  <a:pt x="1062" y="68"/>
                </a:cubicBezTo>
                <a:lnTo>
                  <a:pt x="0" y="1165"/>
                </a:lnTo>
                <a:lnTo>
                  <a:pt x="1090" y="2162"/>
                </a:lnTo>
                <a:cubicBezTo>
                  <a:pt x="1118" y="2190"/>
                  <a:pt x="1182" y="2226"/>
                  <a:pt x="1210" y="2226"/>
                </a:cubicBezTo>
                <a:cubicBezTo>
                  <a:pt x="1267" y="2226"/>
                  <a:pt x="1323" y="2190"/>
                  <a:pt x="1387" y="2162"/>
                </a:cubicBezTo>
                <a:cubicBezTo>
                  <a:pt x="1472" y="2077"/>
                  <a:pt x="1444" y="1929"/>
                  <a:pt x="1359" y="1837"/>
                </a:cubicBezTo>
                <a:lnTo>
                  <a:pt x="616" y="1165"/>
                </a:lnTo>
                <a:lnTo>
                  <a:pt x="1387" y="365"/>
                </a:lnTo>
                <a:cubicBezTo>
                  <a:pt x="1472" y="280"/>
                  <a:pt x="1444" y="132"/>
                  <a:pt x="1387" y="40"/>
                </a:cubicBezTo>
                <a:cubicBezTo>
                  <a:pt x="1346" y="14"/>
                  <a:pt x="1293" y="0"/>
                  <a:pt x="1240" y="0"/>
                </a:cubicBezTo>
                <a:close/>
              </a:path>
            </a:pathLst>
          </a:cu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2" name="Shape 162"/>
        <p:cNvGrpSpPr/>
        <p:nvPr/>
      </p:nvGrpSpPr>
      <p:grpSpPr>
        <a:xfrm>
          <a:off x="0" y="0"/>
          <a:ext cx="0" cy="0"/>
          <a:chOff x="0" y="0"/>
          <a:chExt cx="0" cy="0"/>
        </a:xfrm>
      </p:grpSpPr>
      <p:sp>
        <p:nvSpPr>
          <p:cNvPr id="163" name="Google Shape;163;p22"/>
          <p:cNvSpPr/>
          <p:nvPr>
            <p:ph idx="2" type="pic"/>
          </p:nvPr>
        </p:nvSpPr>
        <p:spPr>
          <a:xfrm>
            <a:off x="0" y="0"/>
            <a:ext cx="9144000" cy="5143500"/>
          </a:xfrm>
          <a:prstGeom prst="rect">
            <a:avLst/>
          </a:prstGeom>
          <a:noFill/>
          <a:ln>
            <a:noFill/>
          </a:ln>
        </p:spPr>
      </p:sp>
      <p:sp>
        <p:nvSpPr>
          <p:cNvPr id="164" name="Google Shape;164;p22"/>
          <p:cNvSpPr txBox="1"/>
          <p:nvPr>
            <p:ph type="title"/>
          </p:nvPr>
        </p:nvSpPr>
        <p:spPr>
          <a:xfrm>
            <a:off x="720000" y="4014450"/>
            <a:ext cx="7704000" cy="572700"/>
          </a:xfrm>
          <a:prstGeom prst="rect">
            <a:avLst/>
          </a:prstGeom>
          <a:solidFill>
            <a:schemeClr val="lt1"/>
          </a:solidFill>
        </p:spPr>
        <p:txBody>
          <a:bodyPr anchorCtr="0" anchor="t" bIns="91425" lIns="91425" spcFirstLastPara="1" rIns="91425" wrap="square" tIns="91425">
            <a:noAutofit/>
          </a:bodyPr>
          <a:lstStyle>
            <a:lvl1pPr lvl="0" algn="ctr">
              <a:spcBef>
                <a:spcPts val="0"/>
              </a:spcBef>
              <a:spcAft>
                <a:spcPts val="0"/>
              </a:spcAft>
              <a:buSzPts val="3000"/>
              <a:buNone/>
              <a:defRPr sz="3000"/>
            </a:lvl1pPr>
            <a:lvl2pPr lvl="1" algn="ctr">
              <a:spcBef>
                <a:spcPts val="0"/>
              </a:spcBef>
              <a:spcAft>
                <a:spcPts val="0"/>
              </a:spcAft>
              <a:buSzPts val="3500"/>
              <a:buNone/>
              <a:defRPr/>
            </a:lvl2pPr>
            <a:lvl3pPr lvl="2" algn="ctr">
              <a:spcBef>
                <a:spcPts val="0"/>
              </a:spcBef>
              <a:spcAft>
                <a:spcPts val="0"/>
              </a:spcAft>
              <a:buSzPts val="3500"/>
              <a:buNone/>
              <a:defRPr/>
            </a:lvl3pPr>
            <a:lvl4pPr lvl="3" algn="ctr">
              <a:spcBef>
                <a:spcPts val="0"/>
              </a:spcBef>
              <a:spcAft>
                <a:spcPts val="0"/>
              </a:spcAft>
              <a:buSzPts val="3500"/>
              <a:buNone/>
              <a:defRPr/>
            </a:lvl4pPr>
            <a:lvl5pPr lvl="4" algn="ctr">
              <a:spcBef>
                <a:spcPts val="0"/>
              </a:spcBef>
              <a:spcAft>
                <a:spcPts val="0"/>
              </a:spcAft>
              <a:buSzPts val="3500"/>
              <a:buNone/>
              <a:defRPr/>
            </a:lvl5pPr>
            <a:lvl6pPr lvl="5" algn="ctr">
              <a:spcBef>
                <a:spcPts val="0"/>
              </a:spcBef>
              <a:spcAft>
                <a:spcPts val="0"/>
              </a:spcAft>
              <a:buSzPts val="3500"/>
              <a:buNone/>
              <a:defRPr/>
            </a:lvl6pPr>
            <a:lvl7pPr lvl="6" algn="ctr">
              <a:spcBef>
                <a:spcPts val="0"/>
              </a:spcBef>
              <a:spcAft>
                <a:spcPts val="0"/>
              </a:spcAft>
              <a:buSzPts val="3500"/>
              <a:buNone/>
              <a:defRPr/>
            </a:lvl7pPr>
            <a:lvl8pPr lvl="7" algn="ctr">
              <a:spcBef>
                <a:spcPts val="0"/>
              </a:spcBef>
              <a:spcAft>
                <a:spcPts val="0"/>
              </a:spcAft>
              <a:buSzPts val="3500"/>
              <a:buNone/>
              <a:defRPr/>
            </a:lvl8pPr>
            <a:lvl9pPr lvl="8" algn="ctr">
              <a:spcBef>
                <a:spcPts val="0"/>
              </a:spcBef>
              <a:spcAft>
                <a:spcPts val="0"/>
              </a:spcAft>
              <a:buSzPts val="35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5" name="Shape 165"/>
        <p:cNvGrpSpPr/>
        <p:nvPr/>
      </p:nvGrpSpPr>
      <p:grpSpPr>
        <a:xfrm>
          <a:off x="0" y="0"/>
          <a:ext cx="0" cy="0"/>
          <a:chOff x="0" y="0"/>
          <a:chExt cx="0" cy="0"/>
        </a:xfrm>
      </p:grpSpPr>
      <p:sp>
        <p:nvSpPr>
          <p:cNvPr id="166" name="Google Shape;166;p23"/>
          <p:cNvSpPr txBox="1"/>
          <p:nvPr>
            <p:ph hasCustomPrompt="1" type="title"/>
          </p:nvPr>
        </p:nvSpPr>
        <p:spPr>
          <a:xfrm>
            <a:off x="713225" y="966275"/>
            <a:ext cx="4976700" cy="1349700"/>
          </a:xfrm>
          <a:prstGeom prst="rect">
            <a:avLst/>
          </a:prstGeom>
        </p:spPr>
        <p:txBody>
          <a:bodyPr anchorCtr="0" anchor="b" bIns="91425" lIns="91425" spcFirstLastPara="1" rIns="91425" wrap="square" tIns="91425">
            <a:noAutofit/>
          </a:bodyPr>
          <a:lstStyle>
            <a:lvl1pPr lvl="0">
              <a:spcBef>
                <a:spcPts val="0"/>
              </a:spcBef>
              <a:spcAft>
                <a:spcPts val="0"/>
              </a:spcAft>
              <a:buSzPts val="9600"/>
              <a:buNone/>
              <a:defRPr sz="72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67" name="Google Shape;167;p23"/>
          <p:cNvSpPr txBox="1"/>
          <p:nvPr>
            <p:ph idx="1" type="subTitle"/>
          </p:nvPr>
        </p:nvSpPr>
        <p:spPr>
          <a:xfrm>
            <a:off x="713225" y="2284468"/>
            <a:ext cx="4976700" cy="394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68" name="Google Shape;168;p23"/>
          <p:cNvSpPr/>
          <p:nvPr/>
        </p:nvSpPr>
        <p:spPr>
          <a:xfrm rot="5400000">
            <a:off x="2150850" y="-1761150"/>
            <a:ext cx="4842300" cy="8665800"/>
          </a:xfrm>
          <a:prstGeom prst="bracketPair">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3"/>
          <p:cNvSpPr/>
          <p:nvPr/>
        </p:nvSpPr>
        <p:spPr>
          <a:xfrm>
            <a:off x="8512650" y="1005600"/>
            <a:ext cx="215100" cy="258300"/>
          </a:xfrm>
          <a:prstGeom prst="bracketPair">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70" name="Shape 170"/>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71" name="Shape 171"/>
        <p:cNvGrpSpPr/>
        <p:nvPr/>
      </p:nvGrpSpPr>
      <p:grpSpPr>
        <a:xfrm>
          <a:off x="0" y="0"/>
          <a:ext cx="0" cy="0"/>
          <a:chOff x="0" y="0"/>
          <a:chExt cx="0" cy="0"/>
        </a:xfrm>
      </p:grpSpPr>
      <p:sp>
        <p:nvSpPr>
          <p:cNvPr id="172" name="Google Shape;172;p25"/>
          <p:cNvSpPr/>
          <p:nvPr/>
        </p:nvSpPr>
        <p:spPr>
          <a:xfrm rot="-5400000">
            <a:off x="7973900" y="246170"/>
            <a:ext cx="2496096" cy="1582356"/>
          </a:xfrm>
          <a:custGeom>
            <a:rect b="b" l="l" r="r" t="t"/>
            <a:pathLst>
              <a:path extrusionOk="0" h="30030" w="47371">
                <a:moveTo>
                  <a:pt x="30713" y="1"/>
                </a:moveTo>
                <a:cubicBezTo>
                  <a:pt x="29748" y="1"/>
                  <a:pt x="28782" y="127"/>
                  <a:pt x="27824" y="424"/>
                </a:cubicBezTo>
                <a:cubicBezTo>
                  <a:pt x="26233" y="898"/>
                  <a:pt x="24733" y="1605"/>
                  <a:pt x="23077" y="1931"/>
                </a:cubicBezTo>
                <a:cubicBezTo>
                  <a:pt x="22133" y="2112"/>
                  <a:pt x="21172" y="2158"/>
                  <a:pt x="20205" y="2158"/>
                </a:cubicBezTo>
                <a:cubicBezTo>
                  <a:pt x="19185" y="2158"/>
                  <a:pt x="18159" y="2106"/>
                  <a:pt x="17142" y="2106"/>
                </a:cubicBezTo>
                <a:cubicBezTo>
                  <a:pt x="15844" y="2106"/>
                  <a:pt x="14560" y="2191"/>
                  <a:pt x="13322" y="2574"/>
                </a:cubicBezTo>
                <a:cubicBezTo>
                  <a:pt x="11079" y="3282"/>
                  <a:pt x="9198" y="4966"/>
                  <a:pt x="8250" y="7088"/>
                </a:cubicBezTo>
                <a:cubicBezTo>
                  <a:pt x="7514" y="8708"/>
                  <a:pt x="7337" y="10505"/>
                  <a:pt x="6453" y="12012"/>
                </a:cubicBezTo>
                <a:cubicBezTo>
                  <a:pt x="5158" y="14247"/>
                  <a:pt x="2590" y="15513"/>
                  <a:pt x="1296" y="17756"/>
                </a:cubicBezTo>
                <a:cubicBezTo>
                  <a:pt x="1" y="20055"/>
                  <a:pt x="355" y="23062"/>
                  <a:pt x="1798" y="25304"/>
                </a:cubicBezTo>
                <a:cubicBezTo>
                  <a:pt x="1883" y="25389"/>
                  <a:pt x="1946" y="25509"/>
                  <a:pt x="2031" y="25630"/>
                </a:cubicBezTo>
                <a:cubicBezTo>
                  <a:pt x="3687" y="27865"/>
                  <a:pt x="6340" y="29195"/>
                  <a:pt x="9077" y="29726"/>
                </a:cubicBezTo>
                <a:cubicBezTo>
                  <a:pt x="10189" y="29941"/>
                  <a:pt x="11314" y="30029"/>
                  <a:pt x="12442" y="30029"/>
                </a:cubicBezTo>
                <a:cubicBezTo>
                  <a:pt x="14099" y="30029"/>
                  <a:pt x="15761" y="29838"/>
                  <a:pt x="17390" y="29577"/>
                </a:cubicBezTo>
                <a:cubicBezTo>
                  <a:pt x="18897" y="29344"/>
                  <a:pt x="20425" y="29047"/>
                  <a:pt x="21960" y="29018"/>
                </a:cubicBezTo>
                <a:cubicBezTo>
                  <a:pt x="22130" y="29012"/>
                  <a:pt x="22300" y="29010"/>
                  <a:pt x="22470" y="29010"/>
                </a:cubicBezTo>
                <a:cubicBezTo>
                  <a:pt x="24892" y="29010"/>
                  <a:pt x="27287" y="29585"/>
                  <a:pt x="29713" y="29698"/>
                </a:cubicBezTo>
                <a:cubicBezTo>
                  <a:pt x="29922" y="29707"/>
                  <a:pt x="30132" y="29711"/>
                  <a:pt x="30343" y="29711"/>
                </a:cubicBezTo>
                <a:cubicBezTo>
                  <a:pt x="32751" y="29711"/>
                  <a:pt x="35268" y="29093"/>
                  <a:pt x="36816" y="27278"/>
                </a:cubicBezTo>
                <a:cubicBezTo>
                  <a:pt x="37672" y="26274"/>
                  <a:pt x="38139" y="25007"/>
                  <a:pt x="39143" y="24123"/>
                </a:cubicBezTo>
                <a:cubicBezTo>
                  <a:pt x="40120" y="23295"/>
                  <a:pt x="41414" y="22977"/>
                  <a:pt x="42560" y="22383"/>
                </a:cubicBezTo>
                <a:cubicBezTo>
                  <a:pt x="44859" y="21173"/>
                  <a:pt x="46366" y="18789"/>
                  <a:pt x="46869" y="16256"/>
                </a:cubicBezTo>
                <a:cubicBezTo>
                  <a:pt x="47371" y="13717"/>
                  <a:pt x="46925" y="11064"/>
                  <a:pt x="45984" y="8651"/>
                </a:cubicBezTo>
                <a:cubicBezTo>
                  <a:pt x="44541" y="4966"/>
                  <a:pt x="40735" y="2751"/>
                  <a:pt x="37141" y="1428"/>
                </a:cubicBezTo>
                <a:cubicBezTo>
                  <a:pt x="35075" y="648"/>
                  <a:pt x="32897" y="1"/>
                  <a:pt x="307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5"/>
          <p:cNvSpPr/>
          <p:nvPr/>
        </p:nvSpPr>
        <p:spPr>
          <a:xfrm>
            <a:off x="8567075" y="802150"/>
            <a:ext cx="289200" cy="258300"/>
          </a:xfrm>
          <a:prstGeom prst="bracePair">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5"/>
          <p:cNvSpPr/>
          <p:nvPr/>
        </p:nvSpPr>
        <p:spPr>
          <a:xfrm>
            <a:off x="8781950" y="1400425"/>
            <a:ext cx="215100" cy="258300"/>
          </a:xfrm>
          <a:prstGeom prst="bracketPair">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 name="Google Shape;175;p25"/>
          <p:cNvGrpSpPr/>
          <p:nvPr/>
        </p:nvGrpSpPr>
        <p:grpSpPr>
          <a:xfrm>
            <a:off x="8670104" y="4402872"/>
            <a:ext cx="234788" cy="188409"/>
            <a:chOff x="4424582" y="1819850"/>
            <a:chExt cx="98427" cy="78984"/>
          </a:xfrm>
        </p:grpSpPr>
        <p:sp>
          <p:nvSpPr>
            <p:cNvPr id="176" name="Google Shape;176;p25"/>
            <p:cNvSpPr/>
            <p:nvPr/>
          </p:nvSpPr>
          <p:spPr>
            <a:xfrm>
              <a:off x="4470495" y="1819850"/>
              <a:ext cx="52514" cy="78984"/>
            </a:xfrm>
            <a:custGeom>
              <a:rect b="b" l="l" r="r" t="t"/>
              <a:pathLst>
                <a:path extrusionOk="0" h="2226" w="1480">
                  <a:moveTo>
                    <a:pt x="219" y="1"/>
                  </a:moveTo>
                  <a:cubicBezTo>
                    <a:pt x="174" y="1"/>
                    <a:pt x="130" y="15"/>
                    <a:pt x="93" y="39"/>
                  </a:cubicBezTo>
                  <a:cubicBezTo>
                    <a:pt x="1" y="131"/>
                    <a:pt x="1" y="280"/>
                    <a:pt x="93" y="365"/>
                  </a:cubicBezTo>
                  <a:lnTo>
                    <a:pt x="857" y="1136"/>
                  </a:lnTo>
                  <a:lnTo>
                    <a:pt x="93" y="1843"/>
                  </a:lnTo>
                  <a:cubicBezTo>
                    <a:pt x="1" y="1928"/>
                    <a:pt x="1" y="2077"/>
                    <a:pt x="93" y="2133"/>
                  </a:cubicBezTo>
                  <a:cubicBezTo>
                    <a:pt x="121" y="2197"/>
                    <a:pt x="178" y="2225"/>
                    <a:pt x="241" y="2225"/>
                  </a:cubicBezTo>
                  <a:cubicBezTo>
                    <a:pt x="298" y="2225"/>
                    <a:pt x="355" y="2197"/>
                    <a:pt x="383" y="2162"/>
                  </a:cubicBezTo>
                  <a:lnTo>
                    <a:pt x="1479" y="1164"/>
                  </a:lnTo>
                  <a:lnTo>
                    <a:pt x="383" y="75"/>
                  </a:lnTo>
                  <a:cubicBezTo>
                    <a:pt x="335" y="23"/>
                    <a:pt x="277" y="1"/>
                    <a:pt x="219" y="1"/>
                  </a:cubicBezTo>
                  <a:close/>
                </a:path>
              </a:pathLst>
            </a:cu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5"/>
            <p:cNvSpPr/>
            <p:nvPr/>
          </p:nvSpPr>
          <p:spPr>
            <a:xfrm>
              <a:off x="4424582" y="1819850"/>
              <a:ext cx="51237" cy="78984"/>
            </a:xfrm>
            <a:custGeom>
              <a:rect b="b" l="l" r="r" t="t"/>
              <a:pathLst>
                <a:path extrusionOk="0" h="2226" w="1444">
                  <a:moveTo>
                    <a:pt x="218" y="1"/>
                  </a:moveTo>
                  <a:cubicBezTo>
                    <a:pt x="172" y="1"/>
                    <a:pt x="126" y="15"/>
                    <a:pt x="85" y="39"/>
                  </a:cubicBezTo>
                  <a:cubicBezTo>
                    <a:pt x="0" y="131"/>
                    <a:pt x="0" y="280"/>
                    <a:pt x="85" y="365"/>
                  </a:cubicBezTo>
                  <a:lnTo>
                    <a:pt x="856" y="1136"/>
                  </a:lnTo>
                  <a:lnTo>
                    <a:pt x="85" y="1843"/>
                  </a:lnTo>
                  <a:cubicBezTo>
                    <a:pt x="0" y="1928"/>
                    <a:pt x="0" y="2077"/>
                    <a:pt x="85" y="2133"/>
                  </a:cubicBezTo>
                  <a:cubicBezTo>
                    <a:pt x="121" y="2197"/>
                    <a:pt x="177" y="2225"/>
                    <a:pt x="234" y="2225"/>
                  </a:cubicBezTo>
                  <a:cubicBezTo>
                    <a:pt x="297" y="2225"/>
                    <a:pt x="326" y="2197"/>
                    <a:pt x="382" y="2162"/>
                  </a:cubicBezTo>
                  <a:lnTo>
                    <a:pt x="1444" y="1164"/>
                  </a:lnTo>
                  <a:lnTo>
                    <a:pt x="382" y="75"/>
                  </a:lnTo>
                  <a:cubicBezTo>
                    <a:pt x="335" y="23"/>
                    <a:pt x="276" y="1"/>
                    <a:pt x="218" y="1"/>
                  </a:cubicBezTo>
                  <a:close/>
                </a:path>
              </a:pathLst>
            </a:cu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 name="Google Shape;178;p25"/>
          <p:cNvSpPr/>
          <p:nvPr/>
        </p:nvSpPr>
        <p:spPr>
          <a:xfrm rot="5400000">
            <a:off x="2150850" y="-1761150"/>
            <a:ext cx="4842300" cy="8665800"/>
          </a:xfrm>
          <a:prstGeom prst="bracketPair">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5"/>
          <p:cNvSpPr/>
          <p:nvPr/>
        </p:nvSpPr>
        <p:spPr>
          <a:xfrm rot="-6789333">
            <a:off x="-1733103" y="1956216"/>
            <a:ext cx="2259312" cy="2189763"/>
          </a:xfrm>
          <a:custGeom>
            <a:rect b="b" l="l" r="r" t="t"/>
            <a:pathLst>
              <a:path extrusionOk="0" h="33626" w="34694">
                <a:moveTo>
                  <a:pt x="26961" y="0"/>
                </a:moveTo>
                <a:cubicBezTo>
                  <a:pt x="26141" y="0"/>
                  <a:pt x="25322" y="151"/>
                  <a:pt x="24556" y="464"/>
                </a:cubicBezTo>
                <a:cubicBezTo>
                  <a:pt x="21698" y="1610"/>
                  <a:pt x="20134" y="4617"/>
                  <a:pt x="17835" y="6683"/>
                </a:cubicBezTo>
                <a:cubicBezTo>
                  <a:pt x="14743" y="9484"/>
                  <a:pt x="10676" y="9541"/>
                  <a:pt x="7223" y="11514"/>
                </a:cubicBezTo>
                <a:cubicBezTo>
                  <a:pt x="4217" y="13226"/>
                  <a:pt x="1712" y="16000"/>
                  <a:pt x="680" y="19332"/>
                </a:cubicBezTo>
                <a:cubicBezTo>
                  <a:pt x="121" y="21065"/>
                  <a:pt x="0" y="23223"/>
                  <a:pt x="382" y="25281"/>
                </a:cubicBezTo>
                <a:cubicBezTo>
                  <a:pt x="800" y="27432"/>
                  <a:pt x="1769" y="29441"/>
                  <a:pt x="3361" y="30679"/>
                </a:cubicBezTo>
                <a:cubicBezTo>
                  <a:pt x="6075" y="32748"/>
                  <a:pt x="9754" y="33625"/>
                  <a:pt x="13212" y="33625"/>
                </a:cubicBezTo>
                <a:cubicBezTo>
                  <a:pt x="14035" y="33625"/>
                  <a:pt x="14846" y="33576"/>
                  <a:pt x="15628" y="33480"/>
                </a:cubicBezTo>
                <a:cubicBezTo>
                  <a:pt x="16066" y="33417"/>
                  <a:pt x="16512" y="33360"/>
                  <a:pt x="16922" y="33268"/>
                </a:cubicBezTo>
                <a:cubicBezTo>
                  <a:pt x="19455" y="32801"/>
                  <a:pt x="21931" y="31768"/>
                  <a:pt x="23763" y="29971"/>
                </a:cubicBezTo>
                <a:cubicBezTo>
                  <a:pt x="25765" y="27998"/>
                  <a:pt x="26798" y="25840"/>
                  <a:pt x="27767" y="23251"/>
                </a:cubicBezTo>
                <a:cubicBezTo>
                  <a:pt x="28892" y="20273"/>
                  <a:pt x="30774" y="17676"/>
                  <a:pt x="32217" y="14846"/>
                </a:cubicBezTo>
                <a:cubicBezTo>
                  <a:pt x="33667" y="12045"/>
                  <a:pt x="34693" y="8805"/>
                  <a:pt x="33929" y="5742"/>
                </a:cubicBezTo>
                <a:cubicBezTo>
                  <a:pt x="33427" y="3768"/>
                  <a:pt x="32160" y="1964"/>
                  <a:pt x="30420" y="938"/>
                </a:cubicBezTo>
                <a:cubicBezTo>
                  <a:pt x="29369" y="324"/>
                  <a:pt x="28163" y="0"/>
                  <a:pt x="269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 name="Google Shape;180;p25"/>
          <p:cNvGrpSpPr/>
          <p:nvPr/>
        </p:nvGrpSpPr>
        <p:grpSpPr>
          <a:xfrm rot="10800000">
            <a:off x="190746" y="3262197"/>
            <a:ext cx="234788" cy="188409"/>
            <a:chOff x="4424582" y="1819850"/>
            <a:chExt cx="98427" cy="78984"/>
          </a:xfrm>
        </p:grpSpPr>
        <p:sp>
          <p:nvSpPr>
            <p:cNvPr id="181" name="Google Shape;181;p25"/>
            <p:cNvSpPr/>
            <p:nvPr/>
          </p:nvSpPr>
          <p:spPr>
            <a:xfrm>
              <a:off x="4470495" y="1819850"/>
              <a:ext cx="52514" cy="78984"/>
            </a:xfrm>
            <a:custGeom>
              <a:rect b="b" l="l" r="r" t="t"/>
              <a:pathLst>
                <a:path extrusionOk="0" h="2226" w="1480">
                  <a:moveTo>
                    <a:pt x="219" y="1"/>
                  </a:moveTo>
                  <a:cubicBezTo>
                    <a:pt x="174" y="1"/>
                    <a:pt x="130" y="15"/>
                    <a:pt x="93" y="39"/>
                  </a:cubicBezTo>
                  <a:cubicBezTo>
                    <a:pt x="1" y="131"/>
                    <a:pt x="1" y="280"/>
                    <a:pt x="93" y="365"/>
                  </a:cubicBezTo>
                  <a:lnTo>
                    <a:pt x="857" y="1136"/>
                  </a:lnTo>
                  <a:lnTo>
                    <a:pt x="93" y="1843"/>
                  </a:lnTo>
                  <a:cubicBezTo>
                    <a:pt x="1" y="1928"/>
                    <a:pt x="1" y="2077"/>
                    <a:pt x="93" y="2133"/>
                  </a:cubicBezTo>
                  <a:cubicBezTo>
                    <a:pt x="121" y="2197"/>
                    <a:pt x="178" y="2225"/>
                    <a:pt x="241" y="2225"/>
                  </a:cubicBezTo>
                  <a:cubicBezTo>
                    <a:pt x="298" y="2225"/>
                    <a:pt x="355" y="2197"/>
                    <a:pt x="383" y="2162"/>
                  </a:cubicBezTo>
                  <a:lnTo>
                    <a:pt x="1479" y="1164"/>
                  </a:lnTo>
                  <a:lnTo>
                    <a:pt x="383" y="75"/>
                  </a:lnTo>
                  <a:cubicBezTo>
                    <a:pt x="335" y="23"/>
                    <a:pt x="277" y="1"/>
                    <a:pt x="219" y="1"/>
                  </a:cubicBez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5"/>
            <p:cNvSpPr/>
            <p:nvPr/>
          </p:nvSpPr>
          <p:spPr>
            <a:xfrm>
              <a:off x="4424582" y="1819850"/>
              <a:ext cx="51237" cy="78984"/>
            </a:xfrm>
            <a:custGeom>
              <a:rect b="b" l="l" r="r" t="t"/>
              <a:pathLst>
                <a:path extrusionOk="0" h="2226" w="1444">
                  <a:moveTo>
                    <a:pt x="218" y="1"/>
                  </a:moveTo>
                  <a:cubicBezTo>
                    <a:pt x="172" y="1"/>
                    <a:pt x="126" y="15"/>
                    <a:pt x="85" y="39"/>
                  </a:cubicBezTo>
                  <a:cubicBezTo>
                    <a:pt x="0" y="131"/>
                    <a:pt x="0" y="280"/>
                    <a:pt x="85" y="365"/>
                  </a:cubicBezTo>
                  <a:lnTo>
                    <a:pt x="856" y="1136"/>
                  </a:lnTo>
                  <a:lnTo>
                    <a:pt x="85" y="1843"/>
                  </a:lnTo>
                  <a:cubicBezTo>
                    <a:pt x="0" y="1928"/>
                    <a:pt x="0" y="2077"/>
                    <a:pt x="85" y="2133"/>
                  </a:cubicBezTo>
                  <a:cubicBezTo>
                    <a:pt x="121" y="2197"/>
                    <a:pt x="177" y="2225"/>
                    <a:pt x="234" y="2225"/>
                  </a:cubicBezTo>
                  <a:cubicBezTo>
                    <a:pt x="297" y="2225"/>
                    <a:pt x="326" y="2197"/>
                    <a:pt x="382" y="2162"/>
                  </a:cubicBezTo>
                  <a:lnTo>
                    <a:pt x="1444" y="1164"/>
                  </a:lnTo>
                  <a:lnTo>
                    <a:pt x="382" y="75"/>
                  </a:lnTo>
                  <a:cubicBezTo>
                    <a:pt x="335" y="23"/>
                    <a:pt x="276" y="1"/>
                    <a:pt x="218" y="1"/>
                  </a:cubicBez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 name="Google Shape;183;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84" name="Google Shape;184;p25"/>
          <p:cNvSpPr txBox="1"/>
          <p:nvPr>
            <p:ph idx="1" type="subTitle"/>
          </p:nvPr>
        </p:nvSpPr>
        <p:spPr>
          <a:xfrm>
            <a:off x="1121725" y="2301147"/>
            <a:ext cx="2305500" cy="5727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5" name="Google Shape;185;p25"/>
          <p:cNvSpPr txBox="1"/>
          <p:nvPr>
            <p:ph idx="2" type="subTitle"/>
          </p:nvPr>
        </p:nvSpPr>
        <p:spPr>
          <a:xfrm>
            <a:off x="3820996" y="2301147"/>
            <a:ext cx="2305500" cy="5727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6" name="Google Shape;186;p25"/>
          <p:cNvSpPr txBox="1"/>
          <p:nvPr>
            <p:ph idx="3" type="subTitle"/>
          </p:nvPr>
        </p:nvSpPr>
        <p:spPr>
          <a:xfrm>
            <a:off x="1121725" y="4034328"/>
            <a:ext cx="2305500" cy="5727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7" name="Google Shape;187;p25"/>
          <p:cNvSpPr txBox="1"/>
          <p:nvPr>
            <p:ph idx="4" type="subTitle"/>
          </p:nvPr>
        </p:nvSpPr>
        <p:spPr>
          <a:xfrm>
            <a:off x="3820996" y="4034328"/>
            <a:ext cx="2305500" cy="5727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8" name="Google Shape;188;p25"/>
          <p:cNvSpPr txBox="1"/>
          <p:nvPr>
            <p:ph hasCustomPrompt="1" idx="5" type="title"/>
          </p:nvPr>
        </p:nvSpPr>
        <p:spPr>
          <a:xfrm>
            <a:off x="1121725" y="1238726"/>
            <a:ext cx="734700" cy="5409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sz="3000">
                <a:solidFill>
                  <a:schemeClr val="accen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89" name="Google Shape;189;p25"/>
          <p:cNvSpPr txBox="1"/>
          <p:nvPr>
            <p:ph hasCustomPrompt="1" idx="6" type="title"/>
          </p:nvPr>
        </p:nvSpPr>
        <p:spPr>
          <a:xfrm>
            <a:off x="1121725" y="2971389"/>
            <a:ext cx="734700" cy="5409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sz="3000">
                <a:solidFill>
                  <a:schemeClr val="accen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90" name="Google Shape;190;p25"/>
          <p:cNvSpPr txBox="1"/>
          <p:nvPr>
            <p:ph hasCustomPrompt="1" idx="7" type="title"/>
          </p:nvPr>
        </p:nvSpPr>
        <p:spPr>
          <a:xfrm>
            <a:off x="3820996" y="1238726"/>
            <a:ext cx="734700" cy="5409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sz="3000">
                <a:solidFill>
                  <a:schemeClr val="accen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91" name="Google Shape;191;p25"/>
          <p:cNvSpPr txBox="1"/>
          <p:nvPr>
            <p:ph hasCustomPrompt="1" idx="8" type="title"/>
          </p:nvPr>
        </p:nvSpPr>
        <p:spPr>
          <a:xfrm>
            <a:off x="3820996" y="2971389"/>
            <a:ext cx="734700" cy="5409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sz="3000">
                <a:solidFill>
                  <a:schemeClr val="accen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92" name="Google Shape;192;p25"/>
          <p:cNvSpPr txBox="1"/>
          <p:nvPr>
            <p:ph idx="9" type="subTitle"/>
          </p:nvPr>
        </p:nvSpPr>
        <p:spPr>
          <a:xfrm>
            <a:off x="1121725" y="1887187"/>
            <a:ext cx="2305500" cy="4848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b="1" sz="2400">
                <a:solidFill>
                  <a:schemeClr val="dk1"/>
                </a:solidFill>
                <a:latin typeface="Poppins"/>
                <a:ea typeface="Poppins"/>
                <a:cs typeface="Poppins"/>
                <a:sym typeface="Poppins"/>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3" name="Google Shape;193;p25"/>
          <p:cNvSpPr txBox="1"/>
          <p:nvPr>
            <p:ph idx="13" type="subTitle"/>
          </p:nvPr>
        </p:nvSpPr>
        <p:spPr>
          <a:xfrm>
            <a:off x="3820996" y="1887187"/>
            <a:ext cx="2305500" cy="4848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b="1" sz="2400">
                <a:solidFill>
                  <a:schemeClr val="dk1"/>
                </a:solidFill>
                <a:latin typeface="Poppins"/>
                <a:ea typeface="Poppins"/>
                <a:cs typeface="Poppins"/>
                <a:sym typeface="Poppins"/>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4" name="Google Shape;194;p25"/>
          <p:cNvSpPr txBox="1"/>
          <p:nvPr>
            <p:ph idx="14" type="subTitle"/>
          </p:nvPr>
        </p:nvSpPr>
        <p:spPr>
          <a:xfrm>
            <a:off x="1121725" y="3619850"/>
            <a:ext cx="2305500" cy="4848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b="1" sz="2400">
                <a:solidFill>
                  <a:schemeClr val="dk1"/>
                </a:solidFill>
                <a:latin typeface="Poppins"/>
                <a:ea typeface="Poppins"/>
                <a:cs typeface="Poppins"/>
                <a:sym typeface="Poppins"/>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5" name="Google Shape;195;p25"/>
          <p:cNvSpPr txBox="1"/>
          <p:nvPr>
            <p:ph idx="15" type="subTitle"/>
          </p:nvPr>
        </p:nvSpPr>
        <p:spPr>
          <a:xfrm>
            <a:off x="3820996" y="3619850"/>
            <a:ext cx="2305500" cy="4848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b="1" sz="2400">
                <a:solidFill>
                  <a:schemeClr val="dk1"/>
                </a:solidFill>
                <a:latin typeface="Poppins"/>
                <a:ea typeface="Poppins"/>
                <a:cs typeface="Poppins"/>
                <a:sym typeface="Poppins"/>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96" name="Shape 196"/>
        <p:cNvGrpSpPr/>
        <p:nvPr/>
      </p:nvGrpSpPr>
      <p:grpSpPr>
        <a:xfrm>
          <a:off x="0" y="0"/>
          <a:ext cx="0" cy="0"/>
          <a:chOff x="0" y="0"/>
          <a:chExt cx="0" cy="0"/>
        </a:xfrm>
      </p:grpSpPr>
      <p:sp>
        <p:nvSpPr>
          <p:cNvPr id="197" name="Google Shape;197;p26"/>
          <p:cNvSpPr txBox="1"/>
          <p:nvPr>
            <p:ph type="title"/>
          </p:nvPr>
        </p:nvSpPr>
        <p:spPr>
          <a:xfrm>
            <a:off x="713244" y="3705670"/>
            <a:ext cx="4059000" cy="5211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2400"/>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p:txBody>
      </p:sp>
      <p:sp>
        <p:nvSpPr>
          <p:cNvPr id="198" name="Google Shape;198;p26"/>
          <p:cNvSpPr txBox="1"/>
          <p:nvPr>
            <p:ph idx="1" type="subTitle"/>
          </p:nvPr>
        </p:nvSpPr>
        <p:spPr>
          <a:xfrm>
            <a:off x="713225" y="893100"/>
            <a:ext cx="4059000" cy="28362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199" name="Google Shape;199;p26"/>
          <p:cNvSpPr/>
          <p:nvPr/>
        </p:nvSpPr>
        <p:spPr>
          <a:xfrm rot="5400000">
            <a:off x="2150850" y="-1761150"/>
            <a:ext cx="4842300" cy="8665800"/>
          </a:xfrm>
          <a:prstGeom prst="bracketPair">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6"/>
          <p:cNvSpPr/>
          <p:nvPr/>
        </p:nvSpPr>
        <p:spPr>
          <a:xfrm>
            <a:off x="304800" y="4144750"/>
            <a:ext cx="215100" cy="258300"/>
          </a:xfrm>
          <a:prstGeom prst="bracketPair">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 name="Google Shape;201;p26"/>
          <p:cNvGrpSpPr/>
          <p:nvPr/>
        </p:nvGrpSpPr>
        <p:grpSpPr>
          <a:xfrm>
            <a:off x="295247" y="666221"/>
            <a:ext cx="234196" cy="188409"/>
            <a:chOff x="5151797" y="479071"/>
            <a:chExt cx="234196" cy="188409"/>
          </a:xfrm>
        </p:grpSpPr>
        <p:sp>
          <p:nvSpPr>
            <p:cNvPr id="202" name="Google Shape;202;p26"/>
            <p:cNvSpPr/>
            <p:nvPr/>
          </p:nvSpPr>
          <p:spPr>
            <a:xfrm>
              <a:off x="5151797" y="479071"/>
              <a:ext cx="122220" cy="188409"/>
            </a:xfrm>
            <a:custGeom>
              <a:rect b="b" l="l" r="r" t="t"/>
              <a:pathLst>
                <a:path extrusionOk="0" h="2226" w="1444">
                  <a:moveTo>
                    <a:pt x="1234" y="0"/>
                  </a:moveTo>
                  <a:cubicBezTo>
                    <a:pt x="1175" y="0"/>
                    <a:pt x="1109" y="21"/>
                    <a:pt x="1062" y="68"/>
                  </a:cubicBezTo>
                  <a:lnTo>
                    <a:pt x="1" y="1165"/>
                  </a:lnTo>
                  <a:lnTo>
                    <a:pt x="1062" y="2162"/>
                  </a:lnTo>
                  <a:cubicBezTo>
                    <a:pt x="1118" y="2190"/>
                    <a:pt x="1175" y="2226"/>
                    <a:pt x="1203" y="2226"/>
                  </a:cubicBezTo>
                  <a:cubicBezTo>
                    <a:pt x="1267" y="2226"/>
                    <a:pt x="1324" y="2190"/>
                    <a:pt x="1380" y="2162"/>
                  </a:cubicBezTo>
                  <a:cubicBezTo>
                    <a:pt x="1444" y="2077"/>
                    <a:pt x="1444" y="1929"/>
                    <a:pt x="1352" y="1837"/>
                  </a:cubicBezTo>
                  <a:lnTo>
                    <a:pt x="616" y="1165"/>
                  </a:lnTo>
                  <a:lnTo>
                    <a:pt x="1380" y="365"/>
                  </a:lnTo>
                  <a:cubicBezTo>
                    <a:pt x="1444" y="280"/>
                    <a:pt x="1444" y="132"/>
                    <a:pt x="1352" y="40"/>
                  </a:cubicBezTo>
                  <a:cubicBezTo>
                    <a:pt x="1327" y="14"/>
                    <a:pt x="1282" y="0"/>
                    <a:pt x="1234" y="0"/>
                  </a:cubicBez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6"/>
            <p:cNvSpPr/>
            <p:nvPr/>
          </p:nvSpPr>
          <p:spPr>
            <a:xfrm>
              <a:off x="5261402" y="479071"/>
              <a:ext cx="124590" cy="188409"/>
            </a:xfrm>
            <a:custGeom>
              <a:rect b="b" l="l" r="r" t="t"/>
              <a:pathLst>
                <a:path extrusionOk="0" h="2226" w="1472">
                  <a:moveTo>
                    <a:pt x="1240" y="0"/>
                  </a:moveTo>
                  <a:cubicBezTo>
                    <a:pt x="1174" y="0"/>
                    <a:pt x="1108" y="21"/>
                    <a:pt x="1062" y="68"/>
                  </a:cubicBezTo>
                  <a:lnTo>
                    <a:pt x="0" y="1165"/>
                  </a:lnTo>
                  <a:lnTo>
                    <a:pt x="1090" y="2162"/>
                  </a:lnTo>
                  <a:cubicBezTo>
                    <a:pt x="1118" y="2190"/>
                    <a:pt x="1182" y="2226"/>
                    <a:pt x="1210" y="2226"/>
                  </a:cubicBezTo>
                  <a:cubicBezTo>
                    <a:pt x="1267" y="2226"/>
                    <a:pt x="1323" y="2190"/>
                    <a:pt x="1387" y="2162"/>
                  </a:cubicBezTo>
                  <a:cubicBezTo>
                    <a:pt x="1472" y="2077"/>
                    <a:pt x="1444" y="1929"/>
                    <a:pt x="1359" y="1837"/>
                  </a:cubicBezTo>
                  <a:lnTo>
                    <a:pt x="616" y="1165"/>
                  </a:lnTo>
                  <a:lnTo>
                    <a:pt x="1387" y="365"/>
                  </a:lnTo>
                  <a:cubicBezTo>
                    <a:pt x="1472" y="280"/>
                    <a:pt x="1444" y="132"/>
                    <a:pt x="1387" y="40"/>
                  </a:cubicBezTo>
                  <a:cubicBezTo>
                    <a:pt x="1346" y="14"/>
                    <a:pt x="1293" y="0"/>
                    <a:pt x="1240" y="0"/>
                  </a:cubicBez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0">
    <p:spTree>
      <p:nvGrpSpPr>
        <p:cNvPr id="204" name="Shape 204"/>
        <p:cNvGrpSpPr/>
        <p:nvPr/>
      </p:nvGrpSpPr>
      <p:grpSpPr>
        <a:xfrm>
          <a:off x="0" y="0"/>
          <a:ext cx="0" cy="0"/>
          <a:chOff x="0" y="0"/>
          <a:chExt cx="0" cy="0"/>
        </a:xfrm>
      </p:grpSpPr>
      <p:sp>
        <p:nvSpPr>
          <p:cNvPr id="205" name="Google Shape;205;p27"/>
          <p:cNvSpPr txBox="1"/>
          <p:nvPr>
            <p:ph type="title"/>
          </p:nvPr>
        </p:nvSpPr>
        <p:spPr>
          <a:xfrm>
            <a:off x="4641350" y="2377375"/>
            <a:ext cx="3790800" cy="878700"/>
          </a:xfrm>
          <a:prstGeom prst="rect">
            <a:avLst/>
          </a:prstGeom>
        </p:spPr>
        <p:txBody>
          <a:bodyPr anchorCtr="0" anchor="ctr" bIns="91425" lIns="91425" spcFirstLastPara="1" rIns="91425" wrap="square" tIns="91425">
            <a:noAutofit/>
          </a:bodyPr>
          <a:lstStyle>
            <a:lvl1pPr lvl="0" algn="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6" name="Google Shape;206;p27"/>
          <p:cNvSpPr txBox="1"/>
          <p:nvPr>
            <p:ph hasCustomPrompt="1" idx="2" type="title"/>
          </p:nvPr>
        </p:nvSpPr>
        <p:spPr>
          <a:xfrm>
            <a:off x="6780125" y="1422091"/>
            <a:ext cx="1652100" cy="915900"/>
          </a:xfrm>
          <a:prstGeom prst="rect">
            <a:avLst/>
          </a:prstGeom>
          <a:noFill/>
        </p:spPr>
        <p:txBody>
          <a:bodyPr anchorCtr="0" anchor="ctr" bIns="91425" lIns="91425" spcFirstLastPara="1" rIns="91425" wrap="square" tIns="91425">
            <a:noAutofit/>
          </a:bodyPr>
          <a:lstStyle>
            <a:lvl1pPr lvl="0" algn="r">
              <a:spcBef>
                <a:spcPts val="0"/>
              </a:spcBef>
              <a:spcAft>
                <a:spcPts val="0"/>
              </a:spcAft>
              <a:buClr>
                <a:schemeClr val="lt1"/>
              </a:buClr>
              <a:buSzPts val="6000"/>
              <a:buNone/>
              <a:defRPr sz="6000">
                <a:solidFill>
                  <a:schemeClr val="accen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207" name="Google Shape;207;p27"/>
          <p:cNvSpPr txBox="1"/>
          <p:nvPr>
            <p:ph idx="1" type="subTitle"/>
          </p:nvPr>
        </p:nvSpPr>
        <p:spPr>
          <a:xfrm>
            <a:off x="4641350" y="3314902"/>
            <a:ext cx="3790800" cy="3750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08" name="Google Shape;208;p27"/>
          <p:cNvSpPr/>
          <p:nvPr/>
        </p:nvSpPr>
        <p:spPr>
          <a:xfrm rot="5400000">
            <a:off x="2150850" y="-1761150"/>
            <a:ext cx="4842300" cy="8665800"/>
          </a:xfrm>
          <a:prstGeom prst="bracketPair">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7"/>
          <p:cNvSpPr/>
          <p:nvPr/>
        </p:nvSpPr>
        <p:spPr>
          <a:xfrm>
            <a:off x="8587325" y="3957050"/>
            <a:ext cx="289200" cy="258300"/>
          </a:xfrm>
          <a:prstGeom prst="bracePair">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210" name="Shape 210"/>
        <p:cNvGrpSpPr/>
        <p:nvPr/>
      </p:nvGrpSpPr>
      <p:grpSpPr>
        <a:xfrm>
          <a:off x="0" y="0"/>
          <a:ext cx="0" cy="0"/>
          <a:chOff x="0" y="0"/>
          <a:chExt cx="0" cy="0"/>
        </a:xfrm>
      </p:grpSpPr>
      <p:sp>
        <p:nvSpPr>
          <p:cNvPr id="211" name="Google Shape;211;p28"/>
          <p:cNvSpPr/>
          <p:nvPr/>
        </p:nvSpPr>
        <p:spPr>
          <a:xfrm rot="5400000">
            <a:off x="2150850" y="-1761150"/>
            <a:ext cx="4842300" cy="8665800"/>
          </a:xfrm>
          <a:prstGeom prst="bracketPair">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8"/>
          <p:cNvSpPr/>
          <p:nvPr/>
        </p:nvSpPr>
        <p:spPr>
          <a:xfrm rot="6171912">
            <a:off x="-1505705" y="2211863"/>
            <a:ext cx="2259353" cy="2189802"/>
          </a:xfrm>
          <a:custGeom>
            <a:rect b="b" l="l" r="r" t="t"/>
            <a:pathLst>
              <a:path extrusionOk="0" h="33626" w="34694">
                <a:moveTo>
                  <a:pt x="26961" y="0"/>
                </a:moveTo>
                <a:cubicBezTo>
                  <a:pt x="26141" y="0"/>
                  <a:pt x="25322" y="151"/>
                  <a:pt x="24556" y="464"/>
                </a:cubicBezTo>
                <a:cubicBezTo>
                  <a:pt x="21698" y="1610"/>
                  <a:pt x="20134" y="4617"/>
                  <a:pt x="17835" y="6683"/>
                </a:cubicBezTo>
                <a:cubicBezTo>
                  <a:pt x="14743" y="9484"/>
                  <a:pt x="10676" y="9541"/>
                  <a:pt x="7223" y="11514"/>
                </a:cubicBezTo>
                <a:cubicBezTo>
                  <a:pt x="4217" y="13226"/>
                  <a:pt x="1712" y="16000"/>
                  <a:pt x="680" y="19332"/>
                </a:cubicBezTo>
                <a:cubicBezTo>
                  <a:pt x="121" y="21065"/>
                  <a:pt x="0" y="23223"/>
                  <a:pt x="382" y="25281"/>
                </a:cubicBezTo>
                <a:cubicBezTo>
                  <a:pt x="800" y="27432"/>
                  <a:pt x="1769" y="29441"/>
                  <a:pt x="3361" y="30679"/>
                </a:cubicBezTo>
                <a:cubicBezTo>
                  <a:pt x="6075" y="32748"/>
                  <a:pt x="9754" y="33625"/>
                  <a:pt x="13212" y="33625"/>
                </a:cubicBezTo>
                <a:cubicBezTo>
                  <a:pt x="14035" y="33625"/>
                  <a:pt x="14846" y="33576"/>
                  <a:pt x="15628" y="33480"/>
                </a:cubicBezTo>
                <a:cubicBezTo>
                  <a:pt x="16066" y="33417"/>
                  <a:pt x="16512" y="33360"/>
                  <a:pt x="16922" y="33268"/>
                </a:cubicBezTo>
                <a:cubicBezTo>
                  <a:pt x="19455" y="32801"/>
                  <a:pt x="21931" y="31768"/>
                  <a:pt x="23763" y="29971"/>
                </a:cubicBezTo>
                <a:cubicBezTo>
                  <a:pt x="25765" y="27998"/>
                  <a:pt x="26798" y="25840"/>
                  <a:pt x="27767" y="23251"/>
                </a:cubicBezTo>
                <a:cubicBezTo>
                  <a:pt x="28892" y="20273"/>
                  <a:pt x="30774" y="17676"/>
                  <a:pt x="32217" y="14846"/>
                </a:cubicBezTo>
                <a:cubicBezTo>
                  <a:pt x="33667" y="12045"/>
                  <a:pt x="34693" y="8805"/>
                  <a:pt x="33929" y="5742"/>
                </a:cubicBezTo>
                <a:cubicBezTo>
                  <a:pt x="33427" y="3768"/>
                  <a:pt x="32160" y="1964"/>
                  <a:pt x="30420" y="938"/>
                </a:cubicBezTo>
                <a:cubicBezTo>
                  <a:pt x="29369" y="324"/>
                  <a:pt x="28163" y="0"/>
                  <a:pt x="269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8"/>
          <p:cNvSpPr/>
          <p:nvPr/>
        </p:nvSpPr>
        <p:spPr>
          <a:xfrm rot="-714313">
            <a:off x="8428959" y="157401"/>
            <a:ext cx="2230273" cy="1980546"/>
          </a:xfrm>
          <a:custGeom>
            <a:rect b="b" l="l" r="r" t="t"/>
            <a:pathLst>
              <a:path extrusionOk="0" h="30859" w="34750">
                <a:moveTo>
                  <a:pt x="19927" y="1"/>
                </a:moveTo>
                <a:cubicBezTo>
                  <a:pt x="17317" y="1"/>
                  <a:pt x="14720" y="895"/>
                  <a:pt x="13116" y="2899"/>
                </a:cubicBezTo>
                <a:cubicBezTo>
                  <a:pt x="11970" y="4342"/>
                  <a:pt x="11440" y="6203"/>
                  <a:pt x="10492" y="7795"/>
                </a:cubicBezTo>
                <a:cubicBezTo>
                  <a:pt x="9346" y="9768"/>
                  <a:pt x="7606" y="11332"/>
                  <a:pt x="5837" y="12832"/>
                </a:cubicBezTo>
                <a:cubicBezTo>
                  <a:pt x="4542" y="13949"/>
                  <a:pt x="3184" y="15074"/>
                  <a:pt x="2208" y="16517"/>
                </a:cubicBezTo>
                <a:cubicBezTo>
                  <a:pt x="262" y="19290"/>
                  <a:pt x="1" y="23118"/>
                  <a:pt x="1472" y="26153"/>
                </a:cubicBezTo>
                <a:cubicBezTo>
                  <a:pt x="2859" y="28926"/>
                  <a:pt x="5250" y="30135"/>
                  <a:pt x="8221" y="30312"/>
                </a:cubicBezTo>
                <a:cubicBezTo>
                  <a:pt x="12027" y="30574"/>
                  <a:pt x="15826" y="30786"/>
                  <a:pt x="19632" y="30843"/>
                </a:cubicBezTo>
                <a:cubicBezTo>
                  <a:pt x="20489" y="30852"/>
                  <a:pt x="21343" y="30858"/>
                  <a:pt x="22195" y="30858"/>
                </a:cubicBezTo>
                <a:cubicBezTo>
                  <a:pt x="23952" y="30858"/>
                  <a:pt x="25703" y="30832"/>
                  <a:pt x="27470" y="30751"/>
                </a:cubicBezTo>
                <a:cubicBezTo>
                  <a:pt x="29126" y="30666"/>
                  <a:pt x="30894" y="30517"/>
                  <a:pt x="32246" y="29577"/>
                </a:cubicBezTo>
                <a:cubicBezTo>
                  <a:pt x="34042" y="28339"/>
                  <a:pt x="34750" y="25976"/>
                  <a:pt x="34488" y="23825"/>
                </a:cubicBezTo>
                <a:cubicBezTo>
                  <a:pt x="34219" y="21703"/>
                  <a:pt x="33102" y="19757"/>
                  <a:pt x="31863" y="17989"/>
                </a:cubicBezTo>
                <a:cubicBezTo>
                  <a:pt x="31099" y="16899"/>
                  <a:pt x="30243" y="15866"/>
                  <a:pt x="29656" y="14657"/>
                </a:cubicBezTo>
                <a:cubicBezTo>
                  <a:pt x="28680" y="12683"/>
                  <a:pt x="28447" y="10476"/>
                  <a:pt x="28029" y="8325"/>
                </a:cubicBezTo>
                <a:cubicBezTo>
                  <a:pt x="27591" y="6111"/>
                  <a:pt x="27675" y="3727"/>
                  <a:pt x="25971" y="1986"/>
                </a:cubicBezTo>
                <a:cubicBezTo>
                  <a:pt x="25058" y="1039"/>
                  <a:pt x="23728" y="543"/>
                  <a:pt x="22433" y="274"/>
                </a:cubicBezTo>
                <a:cubicBezTo>
                  <a:pt x="21619" y="95"/>
                  <a:pt x="20772" y="1"/>
                  <a:pt x="19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4" name="Google Shape;214;p28"/>
          <p:cNvGrpSpPr/>
          <p:nvPr/>
        </p:nvGrpSpPr>
        <p:grpSpPr>
          <a:xfrm>
            <a:off x="8704040" y="1638900"/>
            <a:ext cx="360758" cy="258297"/>
            <a:chOff x="4992850" y="4345375"/>
            <a:chExt cx="607336" cy="638400"/>
          </a:xfrm>
        </p:grpSpPr>
        <p:sp>
          <p:nvSpPr>
            <p:cNvPr id="215" name="Google Shape;215;p28"/>
            <p:cNvSpPr/>
            <p:nvPr/>
          </p:nvSpPr>
          <p:spPr>
            <a:xfrm>
              <a:off x="4992850" y="4345375"/>
              <a:ext cx="225900" cy="638400"/>
            </a:xfrm>
            <a:prstGeom prst="leftBrace">
              <a:avLst>
                <a:gd fmla="val 2174" name="adj1"/>
                <a:gd fmla="val 50000" name="adj2"/>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8"/>
            <p:cNvSpPr/>
            <p:nvPr/>
          </p:nvSpPr>
          <p:spPr>
            <a:xfrm rot="10800000">
              <a:off x="5374286" y="4345375"/>
              <a:ext cx="225900" cy="638400"/>
            </a:xfrm>
            <a:prstGeom prst="leftBrace">
              <a:avLst>
                <a:gd fmla="val 2174" name="adj1"/>
                <a:gd fmla="val 50000" name="adj2"/>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 name="Google Shape;217;p28"/>
          <p:cNvSpPr/>
          <p:nvPr/>
        </p:nvSpPr>
        <p:spPr>
          <a:xfrm>
            <a:off x="203650" y="1422850"/>
            <a:ext cx="215100" cy="258300"/>
          </a:xfrm>
          <a:prstGeom prst="bracketPair">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 name="Google Shape;218;p28"/>
          <p:cNvGrpSpPr/>
          <p:nvPr/>
        </p:nvGrpSpPr>
        <p:grpSpPr>
          <a:xfrm>
            <a:off x="315272" y="2270471"/>
            <a:ext cx="234196" cy="188409"/>
            <a:chOff x="5151797" y="479071"/>
            <a:chExt cx="234196" cy="188409"/>
          </a:xfrm>
        </p:grpSpPr>
        <p:sp>
          <p:nvSpPr>
            <p:cNvPr id="219" name="Google Shape;219;p28"/>
            <p:cNvSpPr/>
            <p:nvPr/>
          </p:nvSpPr>
          <p:spPr>
            <a:xfrm>
              <a:off x="5151797" y="479071"/>
              <a:ext cx="122220" cy="188409"/>
            </a:xfrm>
            <a:custGeom>
              <a:rect b="b" l="l" r="r" t="t"/>
              <a:pathLst>
                <a:path extrusionOk="0" h="2226" w="1444">
                  <a:moveTo>
                    <a:pt x="1234" y="0"/>
                  </a:moveTo>
                  <a:cubicBezTo>
                    <a:pt x="1175" y="0"/>
                    <a:pt x="1109" y="21"/>
                    <a:pt x="1062" y="68"/>
                  </a:cubicBezTo>
                  <a:lnTo>
                    <a:pt x="1" y="1165"/>
                  </a:lnTo>
                  <a:lnTo>
                    <a:pt x="1062" y="2162"/>
                  </a:lnTo>
                  <a:cubicBezTo>
                    <a:pt x="1118" y="2190"/>
                    <a:pt x="1175" y="2226"/>
                    <a:pt x="1203" y="2226"/>
                  </a:cubicBezTo>
                  <a:cubicBezTo>
                    <a:pt x="1267" y="2226"/>
                    <a:pt x="1324" y="2190"/>
                    <a:pt x="1380" y="2162"/>
                  </a:cubicBezTo>
                  <a:cubicBezTo>
                    <a:pt x="1444" y="2077"/>
                    <a:pt x="1444" y="1929"/>
                    <a:pt x="1352" y="1837"/>
                  </a:cubicBezTo>
                  <a:lnTo>
                    <a:pt x="616" y="1165"/>
                  </a:lnTo>
                  <a:lnTo>
                    <a:pt x="1380" y="365"/>
                  </a:lnTo>
                  <a:cubicBezTo>
                    <a:pt x="1444" y="280"/>
                    <a:pt x="1444" y="132"/>
                    <a:pt x="1352" y="40"/>
                  </a:cubicBezTo>
                  <a:cubicBezTo>
                    <a:pt x="1327" y="14"/>
                    <a:pt x="1282" y="0"/>
                    <a:pt x="1234" y="0"/>
                  </a:cubicBez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8"/>
            <p:cNvSpPr/>
            <p:nvPr/>
          </p:nvSpPr>
          <p:spPr>
            <a:xfrm>
              <a:off x="5261402" y="479071"/>
              <a:ext cx="124590" cy="188409"/>
            </a:xfrm>
            <a:custGeom>
              <a:rect b="b" l="l" r="r" t="t"/>
              <a:pathLst>
                <a:path extrusionOk="0" h="2226" w="1472">
                  <a:moveTo>
                    <a:pt x="1240" y="0"/>
                  </a:moveTo>
                  <a:cubicBezTo>
                    <a:pt x="1174" y="0"/>
                    <a:pt x="1108" y="21"/>
                    <a:pt x="1062" y="68"/>
                  </a:cubicBezTo>
                  <a:lnTo>
                    <a:pt x="0" y="1165"/>
                  </a:lnTo>
                  <a:lnTo>
                    <a:pt x="1090" y="2162"/>
                  </a:lnTo>
                  <a:cubicBezTo>
                    <a:pt x="1118" y="2190"/>
                    <a:pt x="1182" y="2226"/>
                    <a:pt x="1210" y="2226"/>
                  </a:cubicBezTo>
                  <a:cubicBezTo>
                    <a:pt x="1267" y="2226"/>
                    <a:pt x="1323" y="2190"/>
                    <a:pt x="1387" y="2162"/>
                  </a:cubicBezTo>
                  <a:cubicBezTo>
                    <a:pt x="1472" y="2077"/>
                    <a:pt x="1444" y="1929"/>
                    <a:pt x="1359" y="1837"/>
                  </a:cubicBezTo>
                  <a:lnTo>
                    <a:pt x="616" y="1165"/>
                  </a:lnTo>
                  <a:lnTo>
                    <a:pt x="1387" y="365"/>
                  </a:lnTo>
                  <a:cubicBezTo>
                    <a:pt x="1472" y="280"/>
                    <a:pt x="1444" y="132"/>
                    <a:pt x="1387" y="40"/>
                  </a:cubicBezTo>
                  <a:cubicBezTo>
                    <a:pt x="1346" y="14"/>
                    <a:pt x="1293" y="0"/>
                    <a:pt x="1240" y="0"/>
                  </a:cubicBez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 name="Google Shape;221;p28"/>
          <p:cNvSpPr/>
          <p:nvPr/>
        </p:nvSpPr>
        <p:spPr>
          <a:xfrm>
            <a:off x="166600" y="3930325"/>
            <a:ext cx="289200" cy="258300"/>
          </a:xfrm>
          <a:prstGeom prst="bracePair">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223" name="Shape 223"/>
        <p:cNvGrpSpPr/>
        <p:nvPr/>
      </p:nvGrpSpPr>
      <p:grpSpPr>
        <a:xfrm>
          <a:off x="0" y="0"/>
          <a:ext cx="0" cy="0"/>
          <a:chOff x="0" y="0"/>
          <a:chExt cx="0" cy="0"/>
        </a:xfrm>
      </p:grpSpPr>
      <p:sp>
        <p:nvSpPr>
          <p:cNvPr id="224" name="Google Shape;224;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225" name="Google Shape;225;p29"/>
          <p:cNvSpPr/>
          <p:nvPr/>
        </p:nvSpPr>
        <p:spPr>
          <a:xfrm rot="5400000">
            <a:off x="2150850" y="-1761150"/>
            <a:ext cx="4842300" cy="8665800"/>
          </a:xfrm>
          <a:prstGeom prst="bracketPair">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9"/>
          <p:cNvSpPr/>
          <p:nvPr/>
        </p:nvSpPr>
        <p:spPr>
          <a:xfrm flipH="1" rot="-1442292">
            <a:off x="-1773956" y="1176021"/>
            <a:ext cx="2259372" cy="2189821"/>
          </a:xfrm>
          <a:custGeom>
            <a:rect b="b" l="l" r="r" t="t"/>
            <a:pathLst>
              <a:path extrusionOk="0" h="33626" w="34694">
                <a:moveTo>
                  <a:pt x="26961" y="0"/>
                </a:moveTo>
                <a:cubicBezTo>
                  <a:pt x="26141" y="0"/>
                  <a:pt x="25322" y="151"/>
                  <a:pt x="24556" y="464"/>
                </a:cubicBezTo>
                <a:cubicBezTo>
                  <a:pt x="21698" y="1610"/>
                  <a:pt x="20134" y="4617"/>
                  <a:pt x="17835" y="6683"/>
                </a:cubicBezTo>
                <a:cubicBezTo>
                  <a:pt x="14743" y="9484"/>
                  <a:pt x="10676" y="9541"/>
                  <a:pt x="7223" y="11514"/>
                </a:cubicBezTo>
                <a:cubicBezTo>
                  <a:pt x="4217" y="13226"/>
                  <a:pt x="1712" y="16000"/>
                  <a:pt x="680" y="19332"/>
                </a:cubicBezTo>
                <a:cubicBezTo>
                  <a:pt x="121" y="21065"/>
                  <a:pt x="0" y="23223"/>
                  <a:pt x="382" y="25281"/>
                </a:cubicBezTo>
                <a:cubicBezTo>
                  <a:pt x="800" y="27432"/>
                  <a:pt x="1769" y="29441"/>
                  <a:pt x="3361" y="30679"/>
                </a:cubicBezTo>
                <a:cubicBezTo>
                  <a:pt x="6075" y="32748"/>
                  <a:pt x="9754" y="33625"/>
                  <a:pt x="13212" y="33625"/>
                </a:cubicBezTo>
                <a:cubicBezTo>
                  <a:pt x="14035" y="33625"/>
                  <a:pt x="14846" y="33576"/>
                  <a:pt x="15628" y="33480"/>
                </a:cubicBezTo>
                <a:cubicBezTo>
                  <a:pt x="16066" y="33417"/>
                  <a:pt x="16512" y="33360"/>
                  <a:pt x="16922" y="33268"/>
                </a:cubicBezTo>
                <a:cubicBezTo>
                  <a:pt x="19455" y="32801"/>
                  <a:pt x="21931" y="31768"/>
                  <a:pt x="23763" y="29971"/>
                </a:cubicBezTo>
                <a:cubicBezTo>
                  <a:pt x="25765" y="27998"/>
                  <a:pt x="26798" y="25840"/>
                  <a:pt x="27767" y="23251"/>
                </a:cubicBezTo>
                <a:cubicBezTo>
                  <a:pt x="28892" y="20273"/>
                  <a:pt x="30774" y="17676"/>
                  <a:pt x="32217" y="14846"/>
                </a:cubicBezTo>
                <a:cubicBezTo>
                  <a:pt x="33667" y="12045"/>
                  <a:pt x="34693" y="8805"/>
                  <a:pt x="33929" y="5742"/>
                </a:cubicBezTo>
                <a:cubicBezTo>
                  <a:pt x="33427" y="3768"/>
                  <a:pt x="32160" y="1964"/>
                  <a:pt x="30420" y="938"/>
                </a:cubicBezTo>
                <a:cubicBezTo>
                  <a:pt x="29369" y="324"/>
                  <a:pt x="28163" y="0"/>
                  <a:pt x="269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9"/>
          <p:cNvSpPr/>
          <p:nvPr/>
        </p:nvSpPr>
        <p:spPr>
          <a:xfrm rot="-360521">
            <a:off x="8538329" y="2293726"/>
            <a:ext cx="1649783" cy="2063573"/>
          </a:xfrm>
          <a:custGeom>
            <a:rect b="b" l="l" r="r" t="t"/>
            <a:pathLst>
              <a:path extrusionOk="0" h="9619" w="7690">
                <a:moveTo>
                  <a:pt x="1814" y="0"/>
                </a:moveTo>
                <a:cubicBezTo>
                  <a:pt x="1314" y="0"/>
                  <a:pt x="835" y="161"/>
                  <a:pt x="503" y="527"/>
                </a:cubicBezTo>
                <a:cubicBezTo>
                  <a:pt x="114" y="938"/>
                  <a:pt x="1" y="1532"/>
                  <a:pt x="29" y="2063"/>
                </a:cubicBezTo>
                <a:cubicBezTo>
                  <a:pt x="57" y="2621"/>
                  <a:pt x="234" y="3152"/>
                  <a:pt x="383" y="3683"/>
                </a:cubicBezTo>
                <a:cubicBezTo>
                  <a:pt x="913" y="5777"/>
                  <a:pt x="149" y="9017"/>
                  <a:pt x="3064" y="9547"/>
                </a:cubicBezTo>
                <a:cubicBezTo>
                  <a:pt x="3307" y="9596"/>
                  <a:pt x="3542" y="9619"/>
                  <a:pt x="3768" y="9619"/>
                </a:cubicBezTo>
                <a:cubicBezTo>
                  <a:pt x="6281" y="9619"/>
                  <a:pt x="7690" y="6774"/>
                  <a:pt x="7365" y="4418"/>
                </a:cubicBezTo>
                <a:cubicBezTo>
                  <a:pt x="7252" y="3739"/>
                  <a:pt x="6983" y="3060"/>
                  <a:pt x="6573" y="2501"/>
                </a:cubicBezTo>
                <a:cubicBezTo>
                  <a:pt x="6276" y="2119"/>
                  <a:pt x="5922" y="1822"/>
                  <a:pt x="5512" y="1589"/>
                </a:cubicBezTo>
                <a:cubicBezTo>
                  <a:pt x="5129" y="1383"/>
                  <a:pt x="4684" y="1263"/>
                  <a:pt x="4274" y="1058"/>
                </a:cubicBezTo>
                <a:cubicBezTo>
                  <a:pt x="3863" y="825"/>
                  <a:pt x="3474" y="527"/>
                  <a:pt x="3064" y="322"/>
                </a:cubicBezTo>
                <a:cubicBezTo>
                  <a:pt x="2683" y="117"/>
                  <a:pt x="2240" y="0"/>
                  <a:pt x="1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 name="Google Shape;228;p29"/>
          <p:cNvGrpSpPr/>
          <p:nvPr/>
        </p:nvGrpSpPr>
        <p:grpSpPr>
          <a:xfrm>
            <a:off x="8499415" y="4380125"/>
            <a:ext cx="360758" cy="258297"/>
            <a:chOff x="4992850" y="4345375"/>
            <a:chExt cx="607336" cy="638400"/>
          </a:xfrm>
        </p:grpSpPr>
        <p:sp>
          <p:nvSpPr>
            <p:cNvPr id="229" name="Google Shape;229;p29"/>
            <p:cNvSpPr/>
            <p:nvPr/>
          </p:nvSpPr>
          <p:spPr>
            <a:xfrm>
              <a:off x="4992850" y="4345375"/>
              <a:ext cx="225900" cy="638400"/>
            </a:xfrm>
            <a:prstGeom prst="leftBrace">
              <a:avLst>
                <a:gd fmla="val 2174" name="adj1"/>
                <a:gd fmla="val 50000" name="adj2"/>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9"/>
            <p:cNvSpPr/>
            <p:nvPr/>
          </p:nvSpPr>
          <p:spPr>
            <a:xfrm rot="10800000">
              <a:off x="5374286" y="4345375"/>
              <a:ext cx="225900" cy="638400"/>
            </a:xfrm>
            <a:prstGeom prst="leftBrace">
              <a:avLst>
                <a:gd fmla="val 2174" name="adj1"/>
                <a:gd fmla="val 50000" name="adj2"/>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 name="Google Shape;231;p29"/>
          <p:cNvSpPr/>
          <p:nvPr/>
        </p:nvSpPr>
        <p:spPr>
          <a:xfrm>
            <a:off x="185425" y="2320325"/>
            <a:ext cx="215100" cy="258300"/>
          </a:xfrm>
          <a:prstGeom prst="bracketPair">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 name="Google Shape;232;p29"/>
          <p:cNvGrpSpPr/>
          <p:nvPr/>
        </p:nvGrpSpPr>
        <p:grpSpPr>
          <a:xfrm>
            <a:off x="175872" y="1344171"/>
            <a:ext cx="234196" cy="188409"/>
            <a:chOff x="5151797" y="479071"/>
            <a:chExt cx="234196" cy="188409"/>
          </a:xfrm>
        </p:grpSpPr>
        <p:sp>
          <p:nvSpPr>
            <p:cNvPr id="233" name="Google Shape;233;p29"/>
            <p:cNvSpPr/>
            <p:nvPr/>
          </p:nvSpPr>
          <p:spPr>
            <a:xfrm>
              <a:off x="5151797" y="479071"/>
              <a:ext cx="122220" cy="188409"/>
            </a:xfrm>
            <a:custGeom>
              <a:rect b="b" l="l" r="r" t="t"/>
              <a:pathLst>
                <a:path extrusionOk="0" h="2226" w="1444">
                  <a:moveTo>
                    <a:pt x="1234" y="0"/>
                  </a:moveTo>
                  <a:cubicBezTo>
                    <a:pt x="1175" y="0"/>
                    <a:pt x="1109" y="21"/>
                    <a:pt x="1062" y="68"/>
                  </a:cubicBezTo>
                  <a:lnTo>
                    <a:pt x="1" y="1165"/>
                  </a:lnTo>
                  <a:lnTo>
                    <a:pt x="1062" y="2162"/>
                  </a:lnTo>
                  <a:cubicBezTo>
                    <a:pt x="1118" y="2190"/>
                    <a:pt x="1175" y="2226"/>
                    <a:pt x="1203" y="2226"/>
                  </a:cubicBezTo>
                  <a:cubicBezTo>
                    <a:pt x="1267" y="2226"/>
                    <a:pt x="1324" y="2190"/>
                    <a:pt x="1380" y="2162"/>
                  </a:cubicBezTo>
                  <a:cubicBezTo>
                    <a:pt x="1444" y="2077"/>
                    <a:pt x="1444" y="1929"/>
                    <a:pt x="1352" y="1837"/>
                  </a:cubicBezTo>
                  <a:lnTo>
                    <a:pt x="616" y="1165"/>
                  </a:lnTo>
                  <a:lnTo>
                    <a:pt x="1380" y="365"/>
                  </a:lnTo>
                  <a:cubicBezTo>
                    <a:pt x="1444" y="280"/>
                    <a:pt x="1444" y="132"/>
                    <a:pt x="1352" y="40"/>
                  </a:cubicBezTo>
                  <a:cubicBezTo>
                    <a:pt x="1327" y="14"/>
                    <a:pt x="1282" y="0"/>
                    <a:pt x="1234" y="0"/>
                  </a:cubicBez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9"/>
            <p:cNvSpPr/>
            <p:nvPr/>
          </p:nvSpPr>
          <p:spPr>
            <a:xfrm>
              <a:off x="5261402" y="479071"/>
              <a:ext cx="124590" cy="188409"/>
            </a:xfrm>
            <a:custGeom>
              <a:rect b="b" l="l" r="r" t="t"/>
              <a:pathLst>
                <a:path extrusionOk="0" h="2226" w="1472">
                  <a:moveTo>
                    <a:pt x="1240" y="0"/>
                  </a:moveTo>
                  <a:cubicBezTo>
                    <a:pt x="1174" y="0"/>
                    <a:pt x="1108" y="21"/>
                    <a:pt x="1062" y="68"/>
                  </a:cubicBezTo>
                  <a:lnTo>
                    <a:pt x="0" y="1165"/>
                  </a:lnTo>
                  <a:lnTo>
                    <a:pt x="1090" y="2162"/>
                  </a:lnTo>
                  <a:cubicBezTo>
                    <a:pt x="1118" y="2190"/>
                    <a:pt x="1182" y="2226"/>
                    <a:pt x="1210" y="2226"/>
                  </a:cubicBezTo>
                  <a:cubicBezTo>
                    <a:pt x="1267" y="2226"/>
                    <a:pt x="1323" y="2190"/>
                    <a:pt x="1387" y="2162"/>
                  </a:cubicBezTo>
                  <a:cubicBezTo>
                    <a:pt x="1472" y="2077"/>
                    <a:pt x="1444" y="1929"/>
                    <a:pt x="1359" y="1837"/>
                  </a:cubicBezTo>
                  <a:lnTo>
                    <a:pt x="616" y="1165"/>
                  </a:lnTo>
                  <a:lnTo>
                    <a:pt x="1387" y="365"/>
                  </a:lnTo>
                  <a:cubicBezTo>
                    <a:pt x="1472" y="280"/>
                    <a:pt x="1444" y="132"/>
                    <a:pt x="1387" y="40"/>
                  </a:cubicBezTo>
                  <a:cubicBezTo>
                    <a:pt x="1346" y="14"/>
                    <a:pt x="1293" y="0"/>
                    <a:pt x="1240" y="0"/>
                  </a:cubicBez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 name="Google Shape;235;p29"/>
          <p:cNvGrpSpPr/>
          <p:nvPr/>
        </p:nvGrpSpPr>
        <p:grpSpPr>
          <a:xfrm>
            <a:off x="8060129" y="256622"/>
            <a:ext cx="234788" cy="188409"/>
            <a:chOff x="6428979" y="917397"/>
            <a:chExt cx="234788" cy="188409"/>
          </a:xfrm>
        </p:grpSpPr>
        <p:sp>
          <p:nvSpPr>
            <p:cNvPr id="236" name="Google Shape;236;p29"/>
            <p:cNvSpPr/>
            <p:nvPr/>
          </p:nvSpPr>
          <p:spPr>
            <a:xfrm>
              <a:off x="6538500" y="917397"/>
              <a:ext cx="125267" cy="188409"/>
            </a:xfrm>
            <a:custGeom>
              <a:rect b="b" l="l" r="r" t="t"/>
              <a:pathLst>
                <a:path extrusionOk="0" h="2226" w="1480">
                  <a:moveTo>
                    <a:pt x="219" y="1"/>
                  </a:moveTo>
                  <a:cubicBezTo>
                    <a:pt x="174" y="1"/>
                    <a:pt x="130" y="15"/>
                    <a:pt x="93" y="39"/>
                  </a:cubicBezTo>
                  <a:cubicBezTo>
                    <a:pt x="1" y="131"/>
                    <a:pt x="1" y="280"/>
                    <a:pt x="93" y="365"/>
                  </a:cubicBezTo>
                  <a:lnTo>
                    <a:pt x="857" y="1136"/>
                  </a:lnTo>
                  <a:lnTo>
                    <a:pt x="93" y="1843"/>
                  </a:lnTo>
                  <a:cubicBezTo>
                    <a:pt x="1" y="1928"/>
                    <a:pt x="1" y="2077"/>
                    <a:pt x="93" y="2133"/>
                  </a:cubicBezTo>
                  <a:cubicBezTo>
                    <a:pt x="121" y="2197"/>
                    <a:pt x="178" y="2225"/>
                    <a:pt x="241" y="2225"/>
                  </a:cubicBezTo>
                  <a:cubicBezTo>
                    <a:pt x="298" y="2225"/>
                    <a:pt x="355" y="2197"/>
                    <a:pt x="383" y="2162"/>
                  </a:cubicBezTo>
                  <a:lnTo>
                    <a:pt x="1479" y="1164"/>
                  </a:lnTo>
                  <a:lnTo>
                    <a:pt x="383" y="75"/>
                  </a:lnTo>
                  <a:cubicBezTo>
                    <a:pt x="335" y="23"/>
                    <a:pt x="277" y="1"/>
                    <a:pt x="219" y="1"/>
                  </a:cubicBez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9"/>
            <p:cNvSpPr/>
            <p:nvPr/>
          </p:nvSpPr>
          <p:spPr>
            <a:xfrm>
              <a:off x="6428979" y="917397"/>
              <a:ext cx="122220" cy="188409"/>
            </a:xfrm>
            <a:custGeom>
              <a:rect b="b" l="l" r="r" t="t"/>
              <a:pathLst>
                <a:path extrusionOk="0" h="2226" w="1444">
                  <a:moveTo>
                    <a:pt x="218" y="1"/>
                  </a:moveTo>
                  <a:cubicBezTo>
                    <a:pt x="172" y="1"/>
                    <a:pt x="126" y="15"/>
                    <a:pt x="85" y="39"/>
                  </a:cubicBezTo>
                  <a:cubicBezTo>
                    <a:pt x="0" y="131"/>
                    <a:pt x="0" y="280"/>
                    <a:pt x="85" y="365"/>
                  </a:cubicBezTo>
                  <a:lnTo>
                    <a:pt x="856" y="1136"/>
                  </a:lnTo>
                  <a:lnTo>
                    <a:pt x="85" y="1843"/>
                  </a:lnTo>
                  <a:cubicBezTo>
                    <a:pt x="0" y="1928"/>
                    <a:pt x="0" y="2077"/>
                    <a:pt x="85" y="2133"/>
                  </a:cubicBezTo>
                  <a:cubicBezTo>
                    <a:pt x="121" y="2197"/>
                    <a:pt x="177" y="2225"/>
                    <a:pt x="234" y="2225"/>
                  </a:cubicBezTo>
                  <a:cubicBezTo>
                    <a:pt x="297" y="2225"/>
                    <a:pt x="326" y="2197"/>
                    <a:pt x="382" y="2162"/>
                  </a:cubicBezTo>
                  <a:lnTo>
                    <a:pt x="1444" y="1164"/>
                  </a:lnTo>
                  <a:lnTo>
                    <a:pt x="382" y="75"/>
                  </a:lnTo>
                  <a:cubicBezTo>
                    <a:pt x="335" y="23"/>
                    <a:pt x="276" y="1"/>
                    <a:pt x="218" y="1"/>
                  </a:cubicBez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 name="Google Shape;238;p29"/>
          <p:cNvSpPr/>
          <p:nvPr/>
        </p:nvSpPr>
        <p:spPr>
          <a:xfrm>
            <a:off x="8763375" y="2742525"/>
            <a:ext cx="289200" cy="258300"/>
          </a:xfrm>
          <a:prstGeom prst="bracePair">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239" name="Shape 239"/>
        <p:cNvGrpSpPr/>
        <p:nvPr/>
      </p:nvGrpSpPr>
      <p:grpSpPr>
        <a:xfrm>
          <a:off x="0" y="0"/>
          <a:ext cx="0" cy="0"/>
          <a:chOff x="0" y="0"/>
          <a:chExt cx="0" cy="0"/>
        </a:xfrm>
      </p:grpSpPr>
      <p:sp>
        <p:nvSpPr>
          <p:cNvPr id="240" name="Google Shape;240;p30"/>
          <p:cNvSpPr/>
          <p:nvPr/>
        </p:nvSpPr>
        <p:spPr>
          <a:xfrm rot="-3555120">
            <a:off x="8386891" y="372220"/>
            <a:ext cx="1858693" cy="1745210"/>
          </a:xfrm>
          <a:custGeom>
            <a:rect b="b" l="l" r="r" t="t"/>
            <a:pathLst>
              <a:path extrusionOk="0" h="12595" w="13414">
                <a:moveTo>
                  <a:pt x="6393" y="1"/>
                </a:moveTo>
                <a:cubicBezTo>
                  <a:pt x="6010" y="1"/>
                  <a:pt x="5626" y="38"/>
                  <a:pt x="5242" y="124"/>
                </a:cubicBezTo>
                <a:cubicBezTo>
                  <a:pt x="2766" y="598"/>
                  <a:pt x="354" y="2515"/>
                  <a:pt x="177" y="5048"/>
                </a:cubicBezTo>
                <a:cubicBezTo>
                  <a:pt x="0" y="7821"/>
                  <a:pt x="3063" y="10064"/>
                  <a:pt x="5129" y="11330"/>
                </a:cubicBezTo>
                <a:cubicBezTo>
                  <a:pt x="6309" y="12076"/>
                  <a:pt x="7558" y="12595"/>
                  <a:pt x="8729" y="12595"/>
                </a:cubicBezTo>
                <a:cubicBezTo>
                  <a:pt x="9868" y="12595"/>
                  <a:pt x="10932" y="12105"/>
                  <a:pt x="11786" y="10856"/>
                </a:cubicBezTo>
                <a:cubicBezTo>
                  <a:pt x="13144" y="8854"/>
                  <a:pt x="13413" y="6137"/>
                  <a:pt x="12409" y="3959"/>
                </a:cubicBezTo>
                <a:cubicBezTo>
                  <a:pt x="11404" y="1751"/>
                  <a:pt x="9169" y="160"/>
                  <a:pt x="6749" y="11"/>
                </a:cubicBezTo>
                <a:cubicBezTo>
                  <a:pt x="6631" y="4"/>
                  <a:pt x="6512" y="1"/>
                  <a:pt x="63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30"/>
          <p:cNvGrpSpPr/>
          <p:nvPr/>
        </p:nvGrpSpPr>
        <p:grpSpPr>
          <a:xfrm>
            <a:off x="168465" y="2165325"/>
            <a:ext cx="360758" cy="258297"/>
            <a:chOff x="4992850" y="4345375"/>
            <a:chExt cx="607336" cy="638400"/>
          </a:xfrm>
        </p:grpSpPr>
        <p:sp>
          <p:nvSpPr>
            <p:cNvPr id="242" name="Google Shape;242;p30"/>
            <p:cNvSpPr/>
            <p:nvPr/>
          </p:nvSpPr>
          <p:spPr>
            <a:xfrm>
              <a:off x="4992850" y="4345375"/>
              <a:ext cx="225900" cy="638400"/>
            </a:xfrm>
            <a:prstGeom prst="leftBrace">
              <a:avLst>
                <a:gd fmla="val 2174" name="adj1"/>
                <a:gd fmla="val 50000" name="adj2"/>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0"/>
            <p:cNvSpPr/>
            <p:nvPr/>
          </p:nvSpPr>
          <p:spPr>
            <a:xfrm rot="10800000">
              <a:off x="5374286" y="4345375"/>
              <a:ext cx="225900" cy="638400"/>
            </a:xfrm>
            <a:prstGeom prst="leftBrace">
              <a:avLst>
                <a:gd fmla="val 2174" name="adj1"/>
                <a:gd fmla="val 50000" name="adj2"/>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30"/>
          <p:cNvSpPr/>
          <p:nvPr/>
        </p:nvSpPr>
        <p:spPr>
          <a:xfrm>
            <a:off x="8323225" y="349900"/>
            <a:ext cx="215100" cy="258300"/>
          </a:xfrm>
          <a:prstGeom prst="bracketPair">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 name="Google Shape;245;p30"/>
          <p:cNvGrpSpPr/>
          <p:nvPr/>
        </p:nvGrpSpPr>
        <p:grpSpPr>
          <a:xfrm>
            <a:off x="8774879" y="1616797"/>
            <a:ext cx="234788" cy="188409"/>
            <a:chOff x="6428979" y="917397"/>
            <a:chExt cx="234788" cy="188409"/>
          </a:xfrm>
        </p:grpSpPr>
        <p:sp>
          <p:nvSpPr>
            <p:cNvPr id="246" name="Google Shape;246;p30"/>
            <p:cNvSpPr/>
            <p:nvPr/>
          </p:nvSpPr>
          <p:spPr>
            <a:xfrm>
              <a:off x="6538500" y="917397"/>
              <a:ext cx="125267" cy="188409"/>
            </a:xfrm>
            <a:custGeom>
              <a:rect b="b" l="l" r="r" t="t"/>
              <a:pathLst>
                <a:path extrusionOk="0" h="2226" w="1480">
                  <a:moveTo>
                    <a:pt x="219" y="1"/>
                  </a:moveTo>
                  <a:cubicBezTo>
                    <a:pt x="174" y="1"/>
                    <a:pt x="130" y="15"/>
                    <a:pt x="93" y="39"/>
                  </a:cubicBezTo>
                  <a:cubicBezTo>
                    <a:pt x="1" y="131"/>
                    <a:pt x="1" y="280"/>
                    <a:pt x="93" y="365"/>
                  </a:cubicBezTo>
                  <a:lnTo>
                    <a:pt x="857" y="1136"/>
                  </a:lnTo>
                  <a:lnTo>
                    <a:pt x="93" y="1843"/>
                  </a:lnTo>
                  <a:cubicBezTo>
                    <a:pt x="1" y="1928"/>
                    <a:pt x="1" y="2077"/>
                    <a:pt x="93" y="2133"/>
                  </a:cubicBezTo>
                  <a:cubicBezTo>
                    <a:pt x="121" y="2197"/>
                    <a:pt x="178" y="2225"/>
                    <a:pt x="241" y="2225"/>
                  </a:cubicBezTo>
                  <a:cubicBezTo>
                    <a:pt x="298" y="2225"/>
                    <a:pt x="355" y="2197"/>
                    <a:pt x="383" y="2162"/>
                  </a:cubicBezTo>
                  <a:lnTo>
                    <a:pt x="1479" y="1164"/>
                  </a:lnTo>
                  <a:lnTo>
                    <a:pt x="383" y="75"/>
                  </a:lnTo>
                  <a:cubicBezTo>
                    <a:pt x="335" y="23"/>
                    <a:pt x="277" y="1"/>
                    <a:pt x="219" y="1"/>
                  </a:cubicBez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0"/>
            <p:cNvSpPr/>
            <p:nvPr/>
          </p:nvSpPr>
          <p:spPr>
            <a:xfrm>
              <a:off x="6428979" y="917397"/>
              <a:ext cx="122220" cy="188409"/>
            </a:xfrm>
            <a:custGeom>
              <a:rect b="b" l="l" r="r" t="t"/>
              <a:pathLst>
                <a:path extrusionOk="0" h="2226" w="1444">
                  <a:moveTo>
                    <a:pt x="218" y="1"/>
                  </a:moveTo>
                  <a:cubicBezTo>
                    <a:pt x="172" y="1"/>
                    <a:pt x="126" y="15"/>
                    <a:pt x="85" y="39"/>
                  </a:cubicBezTo>
                  <a:cubicBezTo>
                    <a:pt x="0" y="131"/>
                    <a:pt x="0" y="280"/>
                    <a:pt x="85" y="365"/>
                  </a:cubicBezTo>
                  <a:lnTo>
                    <a:pt x="856" y="1136"/>
                  </a:lnTo>
                  <a:lnTo>
                    <a:pt x="85" y="1843"/>
                  </a:lnTo>
                  <a:cubicBezTo>
                    <a:pt x="0" y="1928"/>
                    <a:pt x="0" y="2077"/>
                    <a:pt x="85" y="2133"/>
                  </a:cubicBezTo>
                  <a:cubicBezTo>
                    <a:pt x="121" y="2197"/>
                    <a:pt x="177" y="2225"/>
                    <a:pt x="234" y="2225"/>
                  </a:cubicBezTo>
                  <a:cubicBezTo>
                    <a:pt x="297" y="2225"/>
                    <a:pt x="326" y="2197"/>
                    <a:pt x="382" y="2162"/>
                  </a:cubicBezTo>
                  <a:lnTo>
                    <a:pt x="1444" y="1164"/>
                  </a:lnTo>
                  <a:lnTo>
                    <a:pt x="382" y="75"/>
                  </a:lnTo>
                  <a:cubicBezTo>
                    <a:pt x="335" y="23"/>
                    <a:pt x="276" y="1"/>
                    <a:pt x="218" y="1"/>
                  </a:cubicBez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 name="Google Shape;248;p30"/>
          <p:cNvSpPr/>
          <p:nvPr/>
        </p:nvSpPr>
        <p:spPr>
          <a:xfrm>
            <a:off x="-1459469" y="3672639"/>
            <a:ext cx="2394769" cy="1973794"/>
          </a:xfrm>
          <a:custGeom>
            <a:rect b="b" l="l" r="r" t="t"/>
            <a:pathLst>
              <a:path extrusionOk="0" h="35085" w="42568">
                <a:moveTo>
                  <a:pt x="28184" y="1"/>
                </a:moveTo>
                <a:cubicBezTo>
                  <a:pt x="27147" y="1"/>
                  <a:pt x="26108" y="74"/>
                  <a:pt x="25087" y="208"/>
                </a:cubicBezTo>
                <a:cubicBezTo>
                  <a:pt x="23049" y="477"/>
                  <a:pt x="21019" y="979"/>
                  <a:pt x="19130" y="1771"/>
                </a:cubicBezTo>
                <a:cubicBezTo>
                  <a:pt x="14857" y="3603"/>
                  <a:pt x="12530" y="8343"/>
                  <a:pt x="9049" y="11237"/>
                </a:cubicBezTo>
                <a:cubicBezTo>
                  <a:pt x="6750" y="13118"/>
                  <a:pt x="3920" y="13918"/>
                  <a:pt x="2357" y="16514"/>
                </a:cubicBezTo>
                <a:cubicBezTo>
                  <a:pt x="616" y="19344"/>
                  <a:pt x="1" y="22527"/>
                  <a:pt x="1182" y="25739"/>
                </a:cubicBezTo>
                <a:cubicBezTo>
                  <a:pt x="1239" y="25824"/>
                  <a:pt x="1267" y="25944"/>
                  <a:pt x="1296" y="26065"/>
                </a:cubicBezTo>
                <a:cubicBezTo>
                  <a:pt x="2654" y="29276"/>
                  <a:pt x="5484" y="31752"/>
                  <a:pt x="8695" y="33167"/>
                </a:cubicBezTo>
                <a:cubicBezTo>
                  <a:pt x="11999" y="34639"/>
                  <a:pt x="15685" y="35049"/>
                  <a:pt x="19279" y="35084"/>
                </a:cubicBezTo>
                <a:cubicBezTo>
                  <a:pt x="22519" y="35084"/>
                  <a:pt x="25822" y="34759"/>
                  <a:pt x="28624" y="33167"/>
                </a:cubicBezTo>
                <a:cubicBezTo>
                  <a:pt x="31807" y="31335"/>
                  <a:pt x="32097" y="28951"/>
                  <a:pt x="33307" y="25916"/>
                </a:cubicBezTo>
                <a:cubicBezTo>
                  <a:pt x="34340" y="23320"/>
                  <a:pt x="36936" y="21403"/>
                  <a:pt x="38641" y="19280"/>
                </a:cubicBezTo>
                <a:cubicBezTo>
                  <a:pt x="41032" y="16337"/>
                  <a:pt x="42567" y="12411"/>
                  <a:pt x="41683" y="8697"/>
                </a:cubicBezTo>
                <a:cubicBezTo>
                  <a:pt x="40884" y="5400"/>
                  <a:pt x="38231" y="2719"/>
                  <a:pt x="35104" y="1333"/>
                </a:cubicBezTo>
                <a:cubicBezTo>
                  <a:pt x="32933" y="387"/>
                  <a:pt x="30559" y="1"/>
                  <a:pt x="28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0"/>
          <p:cNvSpPr txBox="1"/>
          <p:nvPr>
            <p:ph type="title"/>
          </p:nvPr>
        </p:nvSpPr>
        <p:spPr>
          <a:xfrm>
            <a:off x="935300" y="1193100"/>
            <a:ext cx="3519600" cy="16413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250" name="Google Shape;250;p30"/>
          <p:cNvSpPr txBox="1"/>
          <p:nvPr>
            <p:ph idx="1" type="subTitle"/>
          </p:nvPr>
        </p:nvSpPr>
        <p:spPr>
          <a:xfrm>
            <a:off x="935300" y="2794716"/>
            <a:ext cx="3519600" cy="865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51" name="Google Shape;251;p30"/>
          <p:cNvSpPr/>
          <p:nvPr>
            <p:ph idx="2" type="pic"/>
          </p:nvPr>
        </p:nvSpPr>
        <p:spPr>
          <a:xfrm>
            <a:off x="5273100" y="533863"/>
            <a:ext cx="2910000" cy="4075800"/>
          </a:xfrm>
          <a:prstGeom prst="rect">
            <a:avLst/>
          </a:prstGeom>
          <a:noFill/>
          <a:ln>
            <a:noFill/>
          </a:ln>
        </p:spPr>
      </p:sp>
      <p:sp>
        <p:nvSpPr>
          <p:cNvPr id="252" name="Google Shape;252;p30"/>
          <p:cNvSpPr/>
          <p:nvPr/>
        </p:nvSpPr>
        <p:spPr>
          <a:xfrm rot="5400000">
            <a:off x="2150850" y="-1761150"/>
            <a:ext cx="4842300" cy="8665800"/>
          </a:xfrm>
          <a:prstGeom prst="bracketPair">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253" name="Shape 253"/>
        <p:cNvGrpSpPr/>
        <p:nvPr/>
      </p:nvGrpSpPr>
      <p:grpSpPr>
        <a:xfrm>
          <a:off x="0" y="0"/>
          <a:ext cx="0" cy="0"/>
          <a:chOff x="0" y="0"/>
          <a:chExt cx="0" cy="0"/>
        </a:xfrm>
      </p:grpSpPr>
      <p:sp>
        <p:nvSpPr>
          <p:cNvPr id="254" name="Google Shape;254;p31"/>
          <p:cNvSpPr/>
          <p:nvPr/>
        </p:nvSpPr>
        <p:spPr>
          <a:xfrm rot="-5400000">
            <a:off x="7973900" y="246170"/>
            <a:ext cx="2496096" cy="1582356"/>
          </a:xfrm>
          <a:custGeom>
            <a:rect b="b" l="l" r="r" t="t"/>
            <a:pathLst>
              <a:path extrusionOk="0" h="30030" w="47371">
                <a:moveTo>
                  <a:pt x="30713" y="1"/>
                </a:moveTo>
                <a:cubicBezTo>
                  <a:pt x="29748" y="1"/>
                  <a:pt x="28782" y="127"/>
                  <a:pt x="27824" y="424"/>
                </a:cubicBezTo>
                <a:cubicBezTo>
                  <a:pt x="26233" y="898"/>
                  <a:pt x="24733" y="1605"/>
                  <a:pt x="23077" y="1931"/>
                </a:cubicBezTo>
                <a:cubicBezTo>
                  <a:pt x="22133" y="2112"/>
                  <a:pt x="21172" y="2158"/>
                  <a:pt x="20205" y="2158"/>
                </a:cubicBezTo>
                <a:cubicBezTo>
                  <a:pt x="19185" y="2158"/>
                  <a:pt x="18159" y="2106"/>
                  <a:pt x="17142" y="2106"/>
                </a:cubicBezTo>
                <a:cubicBezTo>
                  <a:pt x="15844" y="2106"/>
                  <a:pt x="14560" y="2191"/>
                  <a:pt x="13322" y="2574"/>
                </a:cubicBezTo>
                <a:cubicBezTo>
                  <a:pt x="11079" y="3282"/>
                  <a:pt x="9198" y="4966"/>
                  <a:pt x="8250" y="7088"/>
                </a:cubicBezTo>
                <a:cubicBezTo>
                  <a:pt x="7514" y="8708"/>
                  <a:pt x="7337" y="10505"/>
                  <a:pt x="6453" y="12012"/>
                </a:cubicBezTo>
                <a:cubicBezTo>
                  <a:pt x="5158" y="14247"/>
                  <a:pt x="2590" y="15513"/>
                  <a:pt x="1296" y="17756"/>
                </a:cubicBezTo>
                <a:cubicBezTo>
                  <a:pt x="1" y="20055"/>
                  <a:pt x="355" y="23062"/>
                  <a:pt x="1798" y="25304"/>
                </a:cubicBezTo>
                <a:cubicBezTo>
                  <a:pt x="1883" y="25389"/>
                  <a:pt x="1946" y="25509"/>
                  <a:pt x="2031" y="25630"/>
                </a:cubicBezTo>
                <a:cubicBezTo>
                  <a:pt x="3687" y="27865"/>
                  <a:pt x="6340" y="29195"/>
                  <a:pt x="9077" y="29726"/>
                </a:cubicBezTo>
                <a:cubicBezTo>
                  <a:pt x="10189" y="29941"/>
                  <a:pt x="11314" y="30029"/>
                  <a:pt x="12442" y="30029"/>
                </a:cubicBezTo>
                <a:cubicBezTo>
                  <a:pt x="14099" y="30029"/>
                  <a:pt x="15761" y="29838"/>
                  <a:pt x="17390" y="29577"/>
                </a:cubicBezTo>
                <a:cubicBezTo>
                  <a:pt x="18897" y="29344"/>
                  <a:pt x="20425" y="29047"/>
                  <a:pt x="21960" y="29018"/>
                </a:cubicBezTo>
                <a:cubicBezTo>
                  <a:pt x="22130" y="29012"/>
                  <a:pt x="22300" y="29010"/>
                  <a:pt x="22470" y="29010"/>
                </a:cubicBezTo>
                <a:cubicBezTo>
                  <a:pt x="24892" y="29010"/>
                  <a:pt x="27287" y="29585"/>
                  <a:pt x="29713" y="29698"/>
                </a:cubicBezTo>
                <a:cubicBezTo>
                  <a:pt x="29922" y="29707"/>
                  <a:pt x="30132" y="29711"/>
                  <a:pt x="30343" y="29711"/>
                </a:cubicBezTo>
                <a:cubicBezTo>
                  <a:pt x="32751" y="29711"/>
                  <a:pt x="35268" y="29093"/>
                  <a:pt x="36816" y="27278"/>
                </a:cubicBezTo>
                <a:cubicBezTo>
                  <a:pt x="37672" y="26274"/>
                  <a:pt x="38139" y="25007"/>
                  <a:pt x="39143" y="24123"/>
                </a:cubicBezTo>
                <a:cubicBezTo>
                  <a:pt x="40120" y="23295"/>
                  <a:pt x="41414" y="22977"/>
                  <a:pt x="42560" y="22383"/>
                </a:cubicBezTo>
                <a:cubicBezTo>
                  <a:pt x="44859" y="21173"/>
                  <a:pt x="46366" y="18789"/>
                  <a:pt x="46869" y="16256"/>
                </a:cubicBezTo>
                <a:cubicBezTo>
                  <a:pt x="47371" y="13717"/>
                  <a:pt x="46925" y="11064"/>
                  <a:pt x="45984" y="8651"/>
                </a:cubicBezTo>
                <a:cubicBezTo>
                  <a:pt x="44541" y="4966"/>
                  <a:pt x="40735" y="2751"/>
                  <a:pt x="37141" y="1428"/>
                </a:cubicBezTo>
                <a:cubicBezTo>
                  <a:pt x="35075" y="648"/>
                  <a:pt x="32897" y="1"/>
                  <a:pt x="307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1"/>
          <p:cNvSpPr txBox="1"/>
          <p:nvPr>
            <p:ph type="title"/>
          </p:nvPr>
        </p:nvSpPr>
        <p:spPr>
          <a:xfrm>
            <a:off x="932688" y="1637550"/>
            <a:ext cx="3597900" cy="10632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256" name="Google Shape;256;p31"/>
          <p:cNvSpPr txBox="1"/>
          <p:nvPr>
            <p:ph idx="1" type="subTitle"/>
          </p:nvPr>
        </p:nvSpPr>
        <p:spPr>
          <a:xfrm>
            <a:off x="932688" y="2669243"/>
            <a:ext cx="3597900" cy="805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57" name="Google Shape;257;p31"/>
          <p:cNvSpPr/>
          <p:nvPr/>
        </p:nvSpPr>
        <p:spPr>
          <a:xfrm rot="5400000">
            <a:off x="2150850" y="-1761150"/>
            <a:ext cx="4842300" cy="8665800"/>
          </a:xfrm>
          <a:prstGeom prst="bracketPair">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1"/>
          <p:cNvSpPr/>
          <p:nvPr/>
        </p:nvSpPr>
        <p:spPr>
          <a:xfrm>
            <a:off x="8567075" y="802150"/>
            <a:ext cx="289200" cy="258300"/>
          </a:xfrm>
          <a:prstGeom prst="bracePair">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1"/>
          <p:cNvSpPr/>
          <p:nvPr/>
        </p:nvSpPr>
        <p:spPr>
          <a:xfrm>
            <a:off x="8781950" y="1400425"/>
            <a:ext cx="215100" cy="258300"/>
          </a:xfrm>
          <a:prstGeom prst="bracketPair">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 name="Google Shape;260;p31"/>
          <p:cNvGrpSpPr/>
          <p:nvPr/>
        </p:nvGrpSpPr>
        <p:grpSpPr>
          <a:xfrm>
            <a:off x="8670104" y="4402872"/>
            <a:ext cx="234788" cy="188409"/>
            <a:chOff x="4424582" y="1819850"/>
            <a:chExt cx="98427" cy="78984"/>
          </a:xfrm>
        </p:grpSpPr>
        <p:sp>
          <p:nvSpPr>
            <p:cNvPr id="261" name="Google Shape;261;p31"/>
            <p:cNvSpPr/>
            <p:nvPr/>
          </p:nvSpPr>
          <p:spPr>
            <a:xfrm>
              <a:off x="4470495" y="1819850"/>
              <a:ext cx="52514" cy="78984"/>
            </a:xfrm>
            <a:custGeom>
              <a:rect b="b" l="l" r="r" t="t"/>
              <a:pathLst>
                <a:path extrusionOk="0" h="2226" w="1480">
                  <a:moveTo>
                    <a:pt x="219" y="1"/>
                  </a:moveTo>
                  <a:cubicBezTo>
                    <a:pt x="174" y="1"/>
                    <a:pt x="130" y="15"/>
                    <a:pt x="93" y="39"/>
                  </a:cubicBezTo>
                  <a:cubicBezTo>
                    <a:pt x="1" y="131"/>
                    <a:pt x="1" y="280"/>
                    <a:pt x="93" y="365"/>
                  </a:cubicBezTo>
                  <a:lnTo>
                    <a:pt x="857" y="1136"/>
                  </a:lnTo>
                  <a:lnTo>
                    <a:pt x="93" y="1843"/>
                  </a:lnTo>
                  <a:cubicBezTo>
                    <a:pt x="1" y="1928"/>
                    <a:pt x="1" y="2077"/>
                    <a:pt x="93" y="2133"/>
                  </a:cubicBezTo>
                  <a:cubicBezTo>
                    <a:pt x="121" y="2197"/>
                    <a:pt x="178" y="2225"/>
                    <a:pt x="241" y="2225"/>
                  </a:cubicBezTo>
                  <a:cubicBezTo>
                    <a:pt x="298" y="2225"/>
                    <a:pt x="355" y="2197"/>
                    <a:pt x="383" y="2162"/>
                  </a:cubicBezTo>
                  <a:lnTo>
                    <a:pt x="1479" y="1164"/>
                  </a:lnTo>
                  <a:lnTo>
                    <a:pt x="383" y="75"/>
                  </a:lnTo>
                  <a:cubicBezTo>
                    <a:pt x="335" y="23"/>
                    <a:pt x="277" y="1"/>
                    <a:pt x="219" y="1"/>
                  </a:cubicBezTo>
                  <a:close/>
                </a:path>
              </a:pathLst>
            </a:cu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1"/>
            <p:cNvSpPr/>
            <p:nvPr/>
          </p:nvSpPr>
          <p:spPr>
            <a:xfrm>
              <a:off x="4424582" y="1819850"/>
              <a:ext cx="51237" cy="78984"/>
            </a:xfrm>
            <a:custGeom>
              <a:rect b="b" l="l" r="r" t="t"/>
              <a:pathLst>
                <a:path extrusionOk="0" h="2226" w="1444">
                  <a:moveTo>
                    <a:pt x="218" y="1"/>
                  </a:moveTo>
                  <a:cubicBezTo>
                    <a:pt x="172" y="1"/>
                    <a:pt x="126" y="15"/>
                    <a:pt x="85" y="39"/>
                  </a:cubicBezTo>
                  <a:cubicBezTo>
                    <a:pt x="0" y="131"/>
                    <a:pt x="0" y="280"/>
                    <a:pt x="85" y="365"/>
                  </a:cubicBezTo>
                  <a:lnTo>
                    <a:pt x="856" y="1136"/>
                  </a:lnTo>
                  <a:lnTo>
                    <a:pt x="85" y="1843"/>
                  </a:lnTo>
                  <a:cubicBezTo>
                    <a:pt x="0" y="1928"/>
                    <a:pt x="0" y="2077"/>
                    <a:pt x="85" y="2133"/>
                  </a:cubicBezTo>
                  <a:cubicBezTo>
                    <a:pt x="121" y="2197"/>
                    <a:pt x="177" y="2225"/>
                    <a:pt x="234" y="2225"/>
                  </a:cubicBezTo>
                  <a:cubicBezTo>
                    <a:pt x="297" y="2225"/>
                    <a:pt x="326" y="2197"/>
                    <a:pt x="382" y="2162"/>
                  </a:cubicBezTo>
                  <a:lnTo>
                    <a:pt x="1444" y="1164"/>
                  </a:lnTo>
                  <a:lnTo>
                    <a:pt x="382" y="75"/>
                  </a:lnTo>
                  <a:cubicBezTo>
                    <a:pt x="335" y="23"/>
                    <a:pt x="276" y="1"/>
                    <a:pt x="218" y="1"/>
                  </a:cubicBezTo>
                  <a:close/>
                </a:path>
              </a:pathLst>
            </a:cu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 name="Google Shape;263;p31"/>
          <p:cNvSpPr/>
          <p:nvPr/>
        </p:nvSpPr>
        <p:spPr>
          <a:xfrm rot="-6789333">
            <a:off x="-1733103" y="2480416"/>
            <a:ext cx="2259312" cy="2189763"/>
          </a:xfrm>
          <a:custGeom>
            <a:rect b="b" l="l" r="r" t="t"/>
            <a:pathLst>
              <a:path extrusionOk="0" h="33626" w="34694">
                <a:moveTo>
                  <a:pt x="26961" y="0"/>
                </a:moveTo>
                <a:cubicBezTo>
                  <a:pt x="26141" y="0"/>
                  <a:pt x="25322" y="151"/>
                  <a:pt x="24556" y="464"/>
                </a:cubicBezTo>
                <a:cubicBezTo>
                  <a:pt x="21698" y="1610"/>
                  <a:pt x="20134" y="4617"/>
                  <a:pt x="17835" y="6683"/>
                </a:cubicBezTo>
                <a:cubicBezTo>
                  <a:pt x="14743" y="9484"/>
                  <a:pt x="10676" y="9541"/>
                  <a:pt x="7223" y="11514"/>
                </a:cubicBezTo>
                <a:cubicBezTo>
                  <a:pt x="4217" y="13226"/>
                  <a:pt x="1712" y="16000"/>
                  <a:pt x="680" y="19332"/>
                </a:cubicBezTo>
                <a:cubicBezTo>
                  <a:pt x="121" y="21065"/>
                  <a:pt x="0" y="23223"/>
                  <a:pt x="382" y="25281"/>
                </a:cubicBezTo>
                <a:cubicBezTo>
                  <a:pt x="800" y="27432"/>
                  <a:pt x="1769" y="29441"/>
                  <a:pt x="3361" y="30679"/>
                </a:cubicBezTo>
                <a:cubicBezTo>
                  <a:pt x="6075" y="32748"/>
                  <a:pt x="9754" y="33625"/>
                  <a:pt x="13212" y="33625"/>
                </a:cubicBezTo>
                <a:cubicBezTo>
                  <a:pt x="14035" y="33625"/>
                  <a:pt x="14846" y="33576"/>
                  <a:pt x="15628" y="33480"/>
                </a:cubicBezTo>
                <a:cubicBezTo>
                  <a:pt x="16066" y="33417"/>
                  <a:pt x="16512" y="33360"/>
                  <a:pt x="16922" y="33268"/>
                </a:cubicBezTo>
                <a:cubicBezTo>
                  <a:pt x="19455" y="32801"/>
                  <a:pt x="21931" y="31768"/>
                  <a:pt x="23763" y="29971"/>
                </a:cubicBezTo>
                <a:cubicBezTo>
                  <a:pt x="25765" y="27998"/>
                  <a:pt x="26798" y="25840"/>
                  <a:pt x="27767" y="23251"/>
                </a:cubicBezTo>
                <a:cubicBezTo>
                  <a:pt x="28892" y="20273"/>
                  <a:pt x="30774" y="17676"/>
                  <a:pt x="32217" y="14846"/>
                </a:cubicBezTo>
                <a:cubicBezTo>
                  <a:pt x="33667" y="12045"/>
                  <a:pt x="34693" y="8805"/>
                  <a:pt x="33929" y="5742"/>
                </a:cubicBezTo>
                <a:cubicBezTo>
                  <a:pt x="33427" y="3768"/>
                  <a:pt x="32160" y="1964"/>
                  <a:pt x="30420" y="938"/>
                </a:cubicBezTo>
                <a:cubicBezTo>
                  <a:pt x="29369" y="324"/>
                  <a:pt x="28163" y="0"/>
                  <a:pt x="269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4" name="Google Shape;264;p31"/>
          <p:cNvGrpSpPr/>
          <p:nvPr/>
        </p:nvGrpSpPr>
        <p:grpSpPr>
          <a:xfrm rot="10800000">
            <a:off x="190746" y="3786397"/>
            <a:ext cx="234788" cy="188409"/>
            <a:chOff x="4424582" y="1819850"/>
            <a:chExt cx="98427" cy="78984"/>
          </a:xfrm>
        </p:grpSpPr>
        <p:sp>
          <p:nvSpPr>
            <p:cNvPr id="265" name="Google Shape;265;p31"/>
            <p:cNvSpPr/>
            <p:nvPr/>
          </p:nvSpPr>
          <p:spPr>
            <a:xfrm>
              <a:off x="4470495" y="1819850"/>
              <a:ext cx="52514" cy="78984"/>
            </a:xfrm>
            <a:custGeom>
              <a:rect b="b" l="l" r="r" t="t"/>
              <a:pathLst>
                <a:path extrusionOk="0" h="2226" w="1480">
                  <a:moveTo>
                    <a:pt x="219" y="1"/>
                  </a:moveTo>
                  <a:cubicBezTo>
                    <a:pt x="174" y="1"/>
                    <a:pt x="130" y="15"/>
                    <a:pt x="93" y="39"/>
                  </a:cubicBezTo>
                  <a:cubicBezTo>
                    <a:pt x="1" y="131"/>
                    <a:pt x="1" y="280"/>
                    <a:pt x="93" y="365"/>
                  </a:cubicBezTo>
                  <a:lnTo>
                    <a:pt x="857" y="1136"/>
                  </a:lnTo>
                  <a:lnTo>
                    <a:pt x="93" y="1843"/>
                  </a:lnTo>
                  <a:cubicBezTo>
                    <a:pt x="1" y="1928"/>
                    <a:pt x="1" y="2077"/>
                    <a:pt x="93" y="2133"/>
                  </a:cubicBezTo>
                  <a:cubicBezTo>
                    <a:pt x="121" y="2197"/>
                    <a:pt x="178" y="2225"/>
                    <a:pt x="241" y="2225"/>
                  </a:cubicBezTo>
                  <a:cubicBezTo>
                    <a:pt x="298" y="2225"/>
                    <a:pt x="355" y="2197"/>
                    <a:pt x="383" y="2162"/>
                  </a:cubicBezTo>
                  <a:lnTo>
                    <a:pt x="1479" y="1164"/>
                  </a:lnTo>
                  <a:lnTo>
                    <a:pt x="383" y="75"/>
                  </a:lnTo>
                  <a:cubicBezTo>
                    <a:pt x="335" y="23"/>
                    <a:pt x="277" y="1"/>
                    <a:pt x="219" y="1"/>
                  </a:cubicBez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1"/>
            <p:cNvSpPr/>
            <p:nvPr/>
          </p:nvSpPr>
          <p:spPr>
            <a:xfrm>
              <a:off x="4424582" y="1819850"/>
              <a:ext cx="51237" cy="78984"/>
            </a:xfrm>
            <a:custGeom>
              <a:rect b="b" l="l" r="r" t="t"/>
              <a:pathLst>
                <a:path extrusionOk="0" h="2226" w="1444">
                  <a:moveTo>
                    <a:pt x="218" y="1"/>
                  </a:moveTo>
                  <a:cubicBezTo>
                    <a:pt x="172" y="1"/>
                    <a:pt x="126" y="15"/>
                    <a:pt x="85" y="39"/>
                  </a:cubicBezTo>
                  <a:cubicBezTo>
                    <a:pt x="0" y="131"/>
                    <a:pt x="0" y="280"/>
                    <a:pt x="85" y="365"/>
                  </a:cubicBezTo>
                  <a:lnTo>
                    <a:pt x="856" y="1136"/>
                  </a:lnTo>
                  <a:lnTo>
                    <a:pt x="85" y="1843"/>
                  </a:lnTo>
                  <a:cubicBezTo>
                    <a:pt x="0" y="1928"/>
                    <a:pt x="0" y="2077"/>
                    <a:pt x="85" y="2133"/>
                  </a:cubicBezTo>
                  <a:cubicBezTo>
                    <a:pt x="121" y="2197"/>
                    <a:pt x="177" y="2225"/>
                    <a:pt x="234" y="2225"/>
                  </a:cubicBezTo>
                  <a:cubicBezTo>
                    <a:pt x="297" y="2225"/>
                    <a:pt x="326" y="2197"/>
                    <a:pt x="382" y="2162"/>
                  </a:cubicBezTo>
                  <a:lnTo>
                    <a:pt x="1444" y="1164"/>
                  </a:lnTo>
                  <a:lnTo>
                    <a:pt x="382" y="75"/>
                  </a:lnTo>
                  <a:cubicBezTo>
                    <a:pt x="335" y="23"/>
                    <a:pt x="276" y="1"/>
                    <a:pt x="218" y="1"/>
                  </a:cubicBez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267" name="Shape 267"/>
        <p:cNvGrpSpPr/>
        <p:nvPr/>
      </p:nvGrpSpPr>
      <p:grpSpPr>
        <a:xfrm>
          <a:off x="0" y="0"/>
          <a:ext cx="0" cy="0"/>
          <a:chOff x="0" y="0"/>
          <a:chExt cx="0" cy="0"/>
        </a:xfrm>
      </p:grpSpPr>
      <p:sp>
        <p:nvSpPr>
          <p:cNvPr id="268" name="Google Shape;268;p32"/>
          <p:cNvSpPr/>
          <p:nvPr/>
        </p:nvSpPr>
        <p:spPr>
          <a:xfrm>
            <a:off x="7976781" y="2695589"/>
            <a:ext cx="2394769" cy="1973794"/>
          </a:xfrm>
          <a:custGeom>
            <a:rect b="b" l="l" r="r" t="t"/>
            <a:pathLst>
              <a:path extrusionOk="0" h="35085" w="42568">
                <a:moveTo>
                  <a:pt x="28184" y="1"/>
                </a:moveTo>
                <a:cubicBezTo>
                  <a:pt x="27147" y="1"/>
                  <a:pt x="26108" y="74"/>
                  <a:pt x="25087" y="208"/>
                </a:cubicBezTo>
                <a:cubicBezTo>
                  <a:pt x="23049" y="477"/>
                  <a:pt x="21019" y="979"/>
                  <a:pt x="19130" y="1771"/>
                </a:cubicBezTo>
                <a:cubicBezTo>
                  <a:pt x="14857" y="3603"/>
                  <a:pt x="12530" y="8343"/>
                  <a:pt x="9049" y="11237"/>
                </a:cubicBezTo>
                <a:cubicBezTo>
                  <a:pt x="6750" y="13118"/>
                  <a:pt x="3920" y="13918"/>
                  <a:pt x="2357" y="16514"/>
                </a:cubicBezTo>
                <a:cubicBezTo>
                  <a:pt x="616" y="19344"/>
                  <a:pt x="1" y="22527"/>
                  <a:pt x="1182" y="25739"/>
                </a:cubicBezTo>
                <a:cubicBezTo>
                  <a:pt x="1239" y="25824"/>
                  <a:pt x="1267" y="25944"/>
                  <a:pt x="1296" y="26065"/>
                </a:cubicBezTo>
                <a:cubicBezTo>
                  <a:pt x="2654" y="29276"/>
                  <a:pt x="5484" y="31752"/>
                  <a:pt x="8695" y="33167"/>
                </a:cubicBezTo>
                <a:cubicBezTo>
                  <a:pt x="11999" y="34639"/>
                  <a:pt x="15685" y="35049"/>
                  <a:pt x="19279" y="35084"/>
                </a:cubicBezTo>
                <a:cubicBezTo>
                  <a:pt x="22519" y="35084"/>
                  <a:pt x="25822" y="34759"/>
                  <a:pt x="28624" y="33167"/>
                </a:cubicBezTo>
                <a:cubicBezTo>
                  <a:pt x="31807" y="31335"/>
                  <a:pt x="32097" y="28951"/>
                  <a:pt x="33307" y="25916"/>
                </a:cubicBezTo>
                <a:cubicBezTo>
                  <a:pt x="34340" y="23320"/>
                  <a:pt x="36936" y="21403"/>
                  <a:pt x="38641" y="19280"/>
                </a:cubicBezTo>
                <a:cubicBezTo>
                  <a:pt x="41032" y="16337"/>
                  <a:pt x="42567" y="12411"/>
                  <a:pt x="41683" y="8697"/>
                </a:cubicBezTo>
                <a:cubicBezTo>
                  <a:pt x="40884" y="5400"/>
                  <a:pt x="38231" y="2719"/>
                  <a:pt x="35104" y="1333"/>
                </a:cubicBezTo>
                <a:cubicBezTo>
                  <a:pt x="32933" y="387"/>
                  <a:pt x="30559" y="1"/>
                  <a:pt x="28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2"/>
          <p:cNvSpPr/>
          <p:nvPr/>
        </p:nvSpPr>
        <p:spPr>
          <a:xfrm>
            <a:off x="112114" y="770884"/>
            <a:ext cx="815928" cy="1020576"/>
          </a:xfrm>
          <a:custGeom>
            <a:rect b="b" l="l" r="r" t="t"/>
            <a:pathLst>
              <a:path extrusionOk="0" h="9619" w="7690">
                <a:moveTo>
                  <a:pt x="1814" y="0"/>
                </a:moveTo>
                <a:cubicBezTo>
                  <a:pt x="1314" y="0"/>
                  <a:pt x="835" y="161"/>
                  <a:pt x="503" y="527"/>
                </a:cubicBezTo>
                <a:cubicBezTo>
                  <a:pt x="114" y="938"/>
                  <a:pt x="1" y="1532"/>
                  <a:pt x="29" y="2063"/>
                </a:cubicBezTo>
                <a:cubicBezTo>
                  <a:pt x="57" y="2621"/>
                  <a:pt x="234" y="3152"/>
                  <a:pt x="383" y="3683"/>
                </a:cubicBezTo>
                <a:cubicBezTo>
                  <a:pt x="913" y="5777"/>
                  <a:pt x="149" y="9017"/>
                  <a:pt x="3064" y="9547"/>
                </a:cubicBezTo>
                <a:cubicBezTo>
                  <a:pt x="3307" y="9596"/>
                  <a:pt x="3542" y="9619"/>
                  <a:pt x="3768" y="9619"/>
                </a:cubicBezTo>
                <a:cubicBezTo>
                  <a:pt x="6281" y="9619"/>
                  <a:pt x="7690" y="6774"/>
                  <a:pt x="7365" y="4418"/>
                </a:cubicBezTo>
                <a:cubicBezTo>
                  <a:pt x="7252" y="3739"/>
                  <a:pt x="6983" y="3060"/>
                  <a:pt x="6573" y="2501"/>
                </a:cubicBezTo>
                <a:cubicBezTo>
                  <a:pt x="6276" y="2119"/>
                  <a:pt x="5922" y="1822"/>
                  <a:pt x="5512" y="1589"/>
                </a:cubicBezTo>
                <a:cubicBezTo>
                  <a:pt x="5129" y="1383"/>
                  <a:pt x="4684" y="1263"/>
                  <a:pt x="4274" y="1058"/>
                </a:cubicBezTo>
                <a:cubicBezTo>
                  <a:pt x="3863" y="825"/>
                  <a:pt x="3474" y="527"/>
                  <a:pt x="3064" y="322"/>
                </a:cubicBezTo>
                <a:cubicBezTo>
                  <a:pt x="2683" y="117"/>
                  <a:pt x="2240" y="0"/>
                  <a:pt x="1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32"/>
          <p:cNvGrpSpPr/>
          <p:nvPr/>
        </p:nvGrpSpPr>
        <p:grpSpPr>
          <a:xfrm>
            <a:off x="8585515" y="3621775"/>
            <a:ext cx="360758" cy="258297"/>
            <a:chOff x="4992850" y="4345375"/>
            <a:chExt cx="607336" cy="638400"/>
          </a:xfrm>
        </p:grpSpPr>
        <p:sp>
          <p:nvSpPr>
            <p:cNvPr id="271" name="Google Shape;271;p32"/>
            <p:cNvSpPr/>
            <p:nvPr/>
          </p:nvSpPr>
          <p:spPr>
            <a:xfrm>
              <a:off x="4992850" y="4345375"/>
              <a:ext cx="225900" cy="638400"/>
            </a:xfrm>
            <a:prstGeom prst="leftBrace">
              <a:avLst>
                <a:gd fmla="val 2174" name="adj1"/>
                <a:gd fmla="val 50000" name="adj2"/>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2"/>
            <p:cNvSpPr/>
            <p:nvPr/>
          </p:nvSpPr>
          <p:spPr>
            <a:xfrm rot="10800000">
              <a:off x="5374286" y="4345375"/>
              <a:ext cx="225900" cy="638400"/>
            </a:xfrm>
            <a:prstGeom prst="leftBrace">
              <a:avLst>
                <a:gd fmla="val 2174" name="adj1"/>
                <a:gd fmla="val 50000" name="adj2"/>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32"/>
          <p:cNvSpPr/>
          <p:nvPr/>
        </p:nvSpPr>
        <p:spPr>
          <a:xfrm>
            <a:off x="367550" y="1105800"/>
            <a:ext cx="215100" cy="258300"/>
          </a:xfrm>
          <a:prstGeom prst="bracketPair">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2"/>
          <p:cNvSpPr txBox="1"/>
          <p:nvPr>
            <p:ph type="title"/>
          </p:nvPr>
        </p:nvSpPr>
        <p:spPr>
          <a:xfrm>
            <a:off x="4412838" y="1795575"/>
            <a:ext cx="3593400" cy="668100"/>
          </a:xfrm>
          <a:prstGeom prst="rect">
            <a:avLst/>
          </a:prstGeom>
        </p:spPr>
        <p:txBody>
          <a:bodyPr anchorCtr="0" anchor="b" bIns="91425" lIns="91425" spcFirstLastPara="1" rIns="91425" wrap="square" tIns="91425">
            <a:noAutofit/>
          </a:bodyPr>
          <a:lstStyle>
            <a:lvl1pPr lvl="0" algn="r">
              <a:spcBef>
                <a:spcPts val="0"/>
              </a:spcBef>
              <a:spcAft>
                <a:spcPts val="0"/>
              </a:spcAft>
              <a:buSzPts val="30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275" name="Google Shape;275;p32"/>
          <p:cNvSpPr txBox="1"/>
          <p:nvPr>
            <p:ph idx="1" type="subTitle"/>
          </p:nvPr>
        </p:nvSpPr>
        <p:spPr>
          <a:xfrm>
            <a:off x="4413013" y="2432218"/>
            <a:ext cx="3593400" cy="884100"/>
          </a:xfrm>
          <a:prstGeom prst="rect">
            <a:avLst/>
          </a:prstGeom>
        </p:spPr>
        <p:txBody>
          <a:bodyPr anchorCtr="0" anchor="t" bIns="91425" lIns="91425" spcFirstLastPara="1" rIns="91425" wrap="square" tIns="91425">
            <a:noAutofit/>
          </a:bodyPr>
          <a:lstStyle>
            <a:lvl1pPr lvl="0" algn="r">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76" name="Google Shape;276;p32"/>
          <p:cNvSpPr/>
          <p:nvPr/>
        </p:nvSpPr>
        <p:spPr>
          <a:xfrm rot="5400000">
            <a:off x="2150850" y="-1761150"/>
            <a:ext cx="4842300" cy="8665800"/>
          </a:xfrm>
          <a:prstGeom prst="bracketPair">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2_1">
    <p:spTree>
      <p:nvGrpSpPr>
        <p:cNvPr id="277" name="Shape 277"/>
        <p:cNvGrpSpPr/>
        <p:nvPr/>
      </p:nvGrpSpPr>
      <p:grpSpPr>
        <a:xfrm>
          <a:off x="0" y="0"/>
          <a:ext cx="0" cy="0"/>
          <a:chOff x="0" y="0"/>
          <a:chExt cx="0" cy="0"/>
        </a:xfrm>
      </p:grpSpPr>
      <p:sp>
        <p:nvSpPr>
          <p:cNvPr id="278" name="Google Shape;278;p33"/>
          <p:cNvSpPr/>
          <p:nvPr/>
        </p:nvSpPr>
        <p:spPr>
          <a:xfrm rot="4509842">
            <a:off x="-698209" y="3502619"/>
            <a:ext cx="2394790" cy="1973811"/>
          </a:xfrm>
          <a:custGeom>
            <a:rect b="b" l="l" r="r" t="t"/>
            <a:pathLst>
              <a:path extrusionOk="0" h="35085" w="42568">
                <a:moveTo>
                  <a:pt x="28184" y="1"/>
                </a:moveTo>
                <a:cubicBezTo>
                  <a:pt x="27147" y="1"/>
                  <a:pt x="26108" y="74"/>
                  <a:pt x="25087" y="208"/>
                </a:cubicBezTo>
                <a:cubicBezTo>
                  <a:pt x="23049" y="477"/>
                  <a:pt x="21019" y="979"/>
                  <a:pt x="19130" y="1771"/>
                </a:cubicBezTo>
                <a:cubicBezTo>
                  <a:pt x="14857" y="3603"/>
                  <a:pt x="12530" y="8343"/>
                  <a:pt x="9049" y="11237"/>
                </a:cubicBezTo>
                <a:cubicBezTo>
                  <a:pt x="6750" y="13118"/>
                  <a:pt x="3920" y="13918"/>
                  <a:pt x="2357" y="16514"/>
                </a:cubicBezTo>
                <a:cubicBezTo>
                  <a:pt x="616" y="19344"/>
                  <a:pt x="1" y="22527"/>
                  <a:pt x="1182" y="25739"/>
                </a:cubicBezTo>
                <a:cubicBezTo>
                  <a:pt x="1239" y="25824"/>
                  <a:pt x="1267" y="25944"/>
                  <a:pt x="1296" y="26065"/>
                </a:cubicBezTo>
                <a:cubicBezTo>
                  <a:pt x="2654" y="29276"/>
                  <a:pt x="5484" y="31752"/>
                  <a:pt x="8695" y="33167"/>
                </a:cubicBezTo>
                <a:cubicBezTo>
                  <a:pt x="11999" y="34639"/>
                  <a:pt x="15685" y="35049"/>
                  <a:pt x="19279" y="35084"/>
                </a:cubicBezTo>
                <a:cubicBezTo>
                  <a:pt x="22519" y="35084"/>
                  <a:pt x="25822" y="34759"/>
                  <a:pt x="28624" y="33167"/>
                </a:cubicBezTo>
                <a:cubicBezTo>
                  <a:pt x="31807" y="31335"/>
                  <a:pt x="32097" y="28951"/>
                  <a:pt x="33307" y="25916"/>
                </a:cubicBezTo>
                <a:cubicBezTo>
                  <a:pt x="34340" y="23320"/>
                  <a:pt x="36936" y="21403"/>
                  <a:pt x="38641" y="19280"/>
                </a:cubicBezTo>
                <a:cubicBezTo>
                  <a:pt x="41032" y="16337"/>
                  <a:pt x="42567" y="12411"/>
                  <a:pt x="41683" y="8697"/>
                </a:cubicBezTo>
                <a:cubicBezTo>
                  <a:pt x="40884" y="5400"/>
                  <a:pt x="38231" y="2719"/>
                  <a:pt x="35104" y="1333"/>
                </a:cubicBezTo>
                <a:cubicBezTo>
                  <a:pt x="32933" y="387"/>
                  <a:pt x="30559" y="1"/>
                  <a:pt x="28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3"/>
          <p:cNvSpPr txBox="1"/>
          <p:nvPr>
            <p:ph type="title"/>
          </p:nvPr>
        </p:nvSpPr>
        <p:spPr>
          <a:xfrm>
            <a:off x="1637988" y="1830263"/>
            <a:ext cx="3597900" cy="677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280" name="Google Shape;280;p33"/>
          <p:cNvSpPr txBox="1"/>
          <p:nvPr>
            <p:ph idx="1" type="subTitle"/>
          </p:nvPr>
        </p:nvSpPr>
        <p:spPr>
          <a:xfrm>
            <a:off x="1637988" y="2468654"/>
            <a:ext cx="3597900" cy="805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81" name="Google Shape;281;p33"/>
          <p:cNvSpPr/>
          <p:nvPr/>
        </p:nvSpPr>
        <p:spPr>
          <a:xfrm rot="5400000">
            <a:off x="2150850" y="-1761150"/>
            <a:ext cx="4842300" cy="8665800"/>
          </a:xfrm>
          <a:prstGeom prst="bracketPair">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3"/>
          <p:cNvSpPr/>
          <p:nvPr/>
        </p:nvSpPr>
        <p:spPr>
          <a:xfrm rot="-3555120">
            <a:off x="8386891" y="372220"/>
            <a:ext cx="1858693" cy="1745210"/>
          </a:xfrm>
          <a:custGeom>
            <a:rect b="b" l="l" r="r" t="t"/>
            <a:pathLst>
              <a:path extrusionOk="0" h="12595" w="13414">
                <a:moveTo>
                  <a:pt x="6393" y="1"/>
                </a:moveTo>
                <a:cubicBezTo>
                  <a:pt x="6010" y="1"/>
                  <a:pt x="5626" y="38"/>
                  <a:pt x="5242" y="124"/>
                </a:cubicBezTo>
                <a:cubicBezTo>
                  <a:pt x="2766" y="598"/>
                  <a:pt x="354" y="2515"/>
                  <a:pt x="177" y="5048"/>
                </a:cubicBezTo>
                <a:cubicBezTo>
                  <a:pt x="0" y="7821"/>
                  <a:pt x="3063" y="10064"/>
                  <a:pt x="5129" y="11330"/>
                </a:cubicBezTo>
                <a:cubicBezTo>
                  <a:pt x="6309" y="12076"/>
                  <a:pt x="7558" y="12595"/>
                  <a:pt x="8729" y="12595"/>
                </a:cubicBezTo>
                <a:cubicBezTo>
                  <a:pt x="9868" y="12595"/>
                  <a:pt x="10932" y="12105"/>
                  <a:pt x="11786" y="10856"/>
                </a:cubicBezTo>
                <a:cubicBezTo>
                  <a:pt x="13144" y="8854"/>
                  <a:pt x="13413" y="6137"/>
                  <a:pt x="12409" y="3959"/>
                </a:cubicBezTo>
                <a:cubicBezTo>
                  <a:pt x="11404" y="1751"/>
                  <a:pt x="9169" y="160"/>
                  <a:pt x="6749" y="11"/>
                </a:cubicBezTo>
                <a:cubicBezTo>
                  <a:pt x="6631" y="4"/>
                  <a:pt x="6512" y="1"/>
                  <a:pt x="63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 name="Google Shape;283;p33"/>
          <p:cNvGrpSpPr/>
          <p:nvPr/>
        </p:nvGrpSpPr>
        <p:grpSpPr>
          <a:xfrm>
            <a:off x="239090" y="4005475"/>
            <a:ext cx="360758" cy="258297"/>
            <a:chOff x="4992850" y="4345375"/>
            <a:chExt cx="607336" cy="638400"/>
          </a:xfrm>
        </p:grpSpPr>
        <p:sp>
          <p:nvSpPr>
            <p:cNvPr id="284" name="Google Shape;284;p33"/>
            <p:cNvSpPr/>
            <p:nvPr/>
          </p:nvSpPr>
          <p:spPr>
            <a:xfrm>
              <a:off x="4992850" y="4345375"/>
              <a:ext cx="225900" cy="638400"/>
            </a:xfrm>
            <a:prstGeom prst="leftBrace">
              <a:avLst>
                <a:gd fmla="val 2174" name="adj1"/>
                <a:gd fmla="val 50000" name="adj2"/>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3"/>
            <p:cNvSpPr/>
            <p:nvPr/>
          </p:nvSpPr>
          <p:spPr>
            <a:xfrm rot="10800000">
              <a:off x="5374286" y="4345375"/>
              <a:ext cx="225900" cy="638400"/>
            </a:xfrm>
            <a:prstGeom prst="leftBrace">
              <a:avLst>
                <a:gd fmla="val 2174" name="adj1"/>
                <a:gd fmla="val 50000" name="adj2"/>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 name="Google Shape;286;p33"/>
          <p:cNvSpPr/>
          <p:nvPr/>
        </p:nvSpPr>
        <p:spPr>
          <a:xfrm>
            <a:off x="8323225" y="349900"/>
            <a:ext cx="215100" cy="258300"/>
          </a:xfrm>
          <a:prstGeom prst="bracketPair">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 name="Google Shape;287;p33"/>
          <p:cNvGrpSpPr/>
          <p:nvPr/>
        </p:nvGrpSpPr>
        <p:grpSpPr>
          <a:xfrm>
            <a:off x="8670104" y="1402472"/>
            <a:ext cx="234788" cy="188409"/>
            <a:chOff x="6428979" y="917397"/>
            <a:chExt cx="234788" cy="188409"/>
          </a:xfrm>
        </p:grpSpPr>
        <p:sp>
          <p:nvSpPr>
            <p:cNvPr id="288" name="Google Shape;288;p33"/>
            <p:cNvSpPr/>
            <p:nvPr/>
          </p:nvSpPr>
          <p:spPr>
            <a:xfrm>
              <a:off x="6538500" y="917397"/>
              <a:ext cx="125267" cy="188409"/>
            </a:xfrm>
            <a:custGeom>
              <a:rect b="b" l="l" r="r" t="t"/>
              <a:pathLst>
                <a:path extrusionOk="0" h="2226" w="1480">
                  <a:moveTo>
                    <a:pt x="219" y="1"/>
                  </a:moveTo>
                  <a:cubicBezTo>
                    <a:pt x="174" y="1"/>
                    <a:pt x="130" y="15"/>
                    <a:pt x="93" y="39"/>
                  </a:cubicBezTo>
                  <a:cubicBezTo>
                    <a:pt x="1" y="131"/>
                    <a:pt x="1" y="280"/>
                    <a:pt x="93" y="365"/>
                  </a:cubicBezTo>
                  <a:lnTo>
                    <a:pt x="857" y="1136"/>
                  </a:lnTo>
                  <a:lnTo>
                    <a:pt x="93" y="1843"/>
                  </a:lnTo>
                  <a:cubicBezTo>
                    <a:pt x="1" y="1928"/>
                    <a:pt x="1" y="2077"/>
                    <a:pt x="93" y="2133"/>
                  </a:cubicBezTo>
                  <a:cubicBezTo>
                    <a:pt x="121" y="2197"/>
                    <a:pt x="178" y="2225"/>
                    <a:pt x="241" y="2225"/>
                  </a:cubicBezTo>
                  <a:cubicBezTo>
                    <a:pt x="298" y="2225"/>
                    <a:pt x="355" y="2197"/>
                    <a:pt x="383" y="2162"/>
                  </a:cubicBezTo>
                  <a:lnTo>
                    <a:pt x="1479" y="1164"/>
                  </a:lnTo>
                  <a:lnTo>
                    <a:pt x="383" y="75"/>
                  </a:lnTo>
                  <a:cubicBezTo>
                    <a:pt x="335" y="23"/>
                    <a:pt x="277" y="1"/>
                    <a:pt x="219" y="1"/>
                  </a:cubicBez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3"/>
            <p:cNvSpPr/>
            <p:nvPr/>
          </p:nvSpPr>
          <p:spPr>
            <a:xfrm>
              <a:off x="6428979" y="917397"/>
              <a:ext cx="122220" cy="188409"/>
            </a:xfrm>
            <a:custGeom>
              <a:rect b="b" l="l" r="r" t="t"/>
              <a:pathLst>
                <a:path extrusionOk="0" h="2226" w="1444">
                  <a:moveTo>
                    <a:pt x="218" y="1"/>
                  </a:moveTo>
                  <a:cubicBezTo>
                    <a:pt x="172" y="1"/>
                    <a:pt x="126" y="15"/>
                    <a:pt x="85" y="39"/>
                  </a:cubicBezTo>
                  <a:cubicBezTo>
                    <a:pt x="0" y="131"/>
                    <a:pt x="0" y="280"/>
                    <a:pt x="85" y="365"/>
                  </a:cubicBezTo>
                  <a:lnTo>
                    <a:pt x="856" y="1136"/>
                  </a:lnTo>
                  <a:lnTo>
                    <a:pt x="85" y="1843"/>
                  </a:lnTo>
                  <a:cubicBezTo>
                    <a:pt x="0" y="1928"/>
                    <a:pt x="0" y="2077"/>
                    <a:pt x="85" y="2133"/>
                  </a:cubicBezTo>
                  <a:cubicBezTo>
                    <a:pt x="121" y="2197"/>
                    <a:pt x="177" y="2225"/>
                    <a:pt x="234" y="2225"/>
                  </a:cubicBezTo>
                  <a:cubicBezTo>
                    <a:pt x="297" y="2225"/>
                    <a:pt x="326" y="2197"/>
                    <a:pt x="382" y="2162"/>
                  </a:cubicBezTo>
                  <a:lnTo>
                    <a:pt x="1444" y="1164"/>
                  </a:lnTo>
                  <a:lnTo>
                    <a:pt x="382" y="75"/>
                  </a:lnTo>
                  <a:cubicBezTo>
                    <a:pt x="335" y="23"/>
                    <a:pt x="276" y="1"/>
                    <a:pt x="218" y="1"/>
                  </a:cubicBez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BODY_1">
    <p:spTree>
      <p:nvGrpSpPr>
        <p:cNvPr id="290" name="Shape 290"/>
        <p:cNvGrpSpPr/>
        <p:nvPr/>
      </p:nvGrpSpPr>
      <p:grpSpPr>
        <a:xfrm>
          <a:off x="0" y="0"/>
          <a:ext cx="0" cy="0"/>
          <a:chOff x="0" y="0"/>
          <a:chExt cx="0" cy="0"/>
        </a:xfrm>
      </p:grpSpPr>
      <p:sp>
        <p:nvSpPr>
          <p:cNvPr id="291" name="Google Shape;291;p34"/>
          <p:cNvSpPr/>
          <p:nvPr/>
        </p:nvSpPr>
        <p:spPr>
          <a:xfrm rot="5400000">
            <a:off x="2150850" y="-1761150"/>
            <a:ext cx="4842300" cy="8665800"/>
          </a:xfrm>
          <a:prstGeom prst="bracketPair">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4"/>
          <p:cNvSpPr/>
          <p:nvPr/>
        </p:nvSpPr>
        <p:spPr>
          <a:xfrm rot="-8783500">
            <a:off x="-1711200" y="2823504"/>
            <a:ext cx="2192222" cy="2124738"/>
          </a:xfrm>
          <a:custGeom>
            <a:rect b="b" l="l" r="r" t="t"/>
            <a:pathLst>
              <a:path extrusionOk="0" h="33626" w="34694">
                <a:moveTo>
                  <a:pt x="26961" y="0"/>
                </a:moveTo>
                <a:cubicBezTo>
                  <a:pt x="26141" y="0"/>
                  <a:pt x="25322" y="151"/>
                  <a:pt x="24556" y="464"/>
                </a:cubicBezTo>
                <a:cubicBezTo>
                  <a:pt x="21698" y="1610"/>
                  <a:pt x="20134" y="4617"/>
                  <a:pt x="17835" y="6683"/>
                </a:cubicBezTo>
                <a:cubicBezTo>
                  <a:pt x="14743" y="9484"/>
                  <a:pt x="10676" y="9541"/>
                  <a:pt x="7223" y="11514"/>
                </a:cubicBezTo>
                <a:cubicBezTo>
                  <a:pt x="4217" y="13226"/>
                  <a:pt x="1712" y="16000"/>
                  <a:pt x="680" y="19332"/>
                </a:cubicBezTo>
                <a:cubicBezTo>
                  <a:pt x="121" y="21065"/>
                  <a:pt x="0" y="23223"/>
                  <a:pt x="382" y="25281"/>
                </a:cubicBezTo>
                <a:cubicBezTo>
                  <a:pt x="800" y="27432"/>
                  <a:pt x="1769" y="29441"/>
                  <a:pt x="3361" y="30679"/>
                </a:cubicBezTo>
                <a:cubicBezTo>
                  <a:pt x="6075" y="32748"/>
                  <a:pt x="9754" y="33625"/>
                  <a:pt x="13212" y="33625"/>
                </a:cubicBezTo>
                <a:cubicBezTo>
                  <a:pt x="14035" y="33625"/>
                  <a:pt x="14846" y="33576"/>
                  <a:pt x="15628" y="33480"/>
                </a:cubicBezTo>
                <a:cubicBezTo>
                  <a:pt x="16066" y="33417"/>
                  <a:pt x="16512" y="33360"/>
                  <a:pt x="16922" y="33268"/>
                </a:cubicBezTo>
                <a:cubicBezTo>
                  <a:pt x="19455" y="32801"/>
                  <a:pt x="21931" y="31768"/>
                  <a:pt x="23763" y="29971"/>
                </a:cubicBezTo>
                <a:cubicBezTo>
                  <a:pt x="25765" y="27998"/>
                  <a:pt x="26798" y="25840"/>
                  <a:pt x="27767" y="23251"/>
                </a:cubicBezTo>
                <a:cubicBezTo>
                  <a:pt x="28892" y="20273"/>
                  <a:pt x="30774" y="17676"/>
                  <a:pt x="32217" y="14846"/>
                </a:cubicBezTo>
                <a:cubicBezTo>
                  <a:pt x="33667" y="12045"/>
                  <a:pt x="34693" y="8805"/>
                  <a:pt x="33929" y="5742"/>
                </a:cubicBezTo>
                <a:cubicBezTo>
                  <a:pt x="33427" y="3768"/>
                  <a:pt x="32160" y="1964"/>
                  <a:pt x="30420" y="938"/>
                </a:cubicBezTo>
                <a:cubicBezTo>
                  <a:pt x="29369" y="324"/>
                  <a:pt x="28163" y="0"/>
                  <a:pt x="269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4"/>
          <p:cNvSpPr/>
          <p:nvPr/>
        </p:nvSpPr>
        <p:spPr>
          <a:xfrm rot="-269544">
            <a:off x="8547278" y="608197"/>
            <a:ext cx="1490595" cy="1864480"/>
          </a:xfrm>
          <a:custGeom>
            <a:rect b="b" l="l" r="r" t="t"/>
            <a:pathLst>
              <a:path extrusionOk="0" h="9619" w="7690">
                <a:moveTo>
                  <a:pt x="1814" y="0"/>
                </a:moveTo>
                <a:cubicBezTo>
                  <a:pt x="1314" y="0"/>
                  <a:pt x="835" y="161"/>
                  <a:pt x="503" y="527"/>
                </a:cubicBezTo>
                <a:cubicBezTo>
                  <a:pt x="114" y="938"/>
                  <a:pt x="1" y="1532"/>
                  <a:pt x="29" y="2063"/>
                </a:cubicBezTo>
                <a:cubicBezTo>
                  <a:pt x="57" y="2621"/>
                  <a:pt x="234" y="3152"/>
                  <a:pt x="383" y="3683"/>
                </a:cubicBezTo>
                <a:cubicBezTo>
                  <a:pt x="913" y="5777"/>
                  <a:pt x="149" y="9017"/>
                  <a:pt x="3064" y="9547"/>
                </a:cubicBezTo>
                <a:cubicBezTo>
                  <a:pt x="3307" y="9596"/>
                  <a:pt x="3542" y="9619"/>
                  <a:pt x="3768" y="9619"/>
                </a:cubicBezTo>
                <a:cubicBezTo>
                  <a:pt x="6281" y="9619"/>
                  <a:pt x="7690" y="6774"/>
                  <a:pt x="7365" y="4418"/>
                </a:cubicBezTo>
                <a:cubicBezTo>
                  <a:pt x="7252" y="3739"/>
                  <a:pt x="6983" y="3060"/>
                  <a:pt x="6573" y="2501"/>
                </a:cubicBezTo>
                <a:cubicBezTo>
                  <a:pt x="6276" y="2119"/>
                  <a:pt x="5922" y="1822"/>
                  <a:pt x="5512" y="1589"/>
                </a:cubicBezTo>
                <a:cubicBezTo>
                  <a:pt x="5129" y="1383"/>
                  <a:pt x="4684" y="1263"/>
                  <a:pt x="4274" y="1058"/>
                </a:cubicBezTo>
                <a:cubicBezTo>
                  <a:pt x="3863" y="825"/>
                  <a:pt x="3474" y="527"/>
                  <a:pt x="3064" y="322"/>
                </a:cubicBezTo>
                <a:cubicBezTo>
                  <a:pt x="2683" y="117"/>
                  <a:pt x="2240" y="0"/>
                  <a:pt x="1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 name="Google Shape;294;p34"/>
          <p:cNvGrpSpPr/>
          <p:nvPr/>
        </p:nvGrpSpPr>
        <p:grpSpPr>
          <a:xfrm>
            <a:off x="121190" y="3817225"/>
            <a:ext cx="360758" cy="258297"/>
            <a:chOff x="4992850" y="4345375"/>
            <a:chExt cx="607336" cy="638400"/>
          </a:xfrm>
        </p:grpSpPr>
        <p:sp>
          <p:nvSpPr>
            <p:cNvPr id="295" name="Google Shape;295;p34"/>
            <p:cNvSpPr/>
            <p:nvPr/>
          </p:nvSpPr>
          <p:spPr>
            <a:xfrm>
              <a:off x="4992850" y="4345375"/>
              <a:ext cx="225900" cy="638400"/>
            </a:xfrm>
            <a:prstGeom prst="leftBrace">
              <a:avLst>
                <a:gd fmla="val 2174" name="adj1"/>
                <a:gd fmla="val 50000" name="adj2"/>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4"/>
            <p:cNvSpPr/>
            <p:nvPr/>
          </p:nvSpPr>
          <p:spPr>
            <a:xfrm rot="10800000">
              <a:off x="5374286" y="4345375"/>
              <a:ext cx="225900" cy="638400"/>
            </a:xfrm>
            <a:prstGeom prst="leftBrace">
              <a:avLst>
                <a:gd fmla="val 2174" name="adj1"/>
                <a:gd fmla="val 50000" name="adj2"/>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34"/>
          <p:cNvSpPr/>
          <p:nvPr/>
        </p:nvSpPr>
        <p:spPr>
          <a:xfrm>
            <a:off x="8782200" y="1017725"/>
            <a:ext cx="215100" cy="258300"/>
          </a:xfrm>
          <a:prstGeom prst="bracketPair">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34"/>
          <p:cNvGrpSpPr/>
          <p:nvPr/>
        </p:nvGrpSpPr>
        <p:grpSpPr>
          <a:xfrm>
            <a:off x="88447" y="2171796"/>
            <a:ext cx="234196" cy="188409"/>
            <a:chOff x="5151797" y="479071"/>
            <a:chExt cx="234196" cy="188409"/>
          </a:xfrm>
        </p:grpSpPr>
        <p:sp>
          <p:nvSpPr>
            <p:cNvPr id="299" name="Google Shape;299;p34"/>
            <p:cNvSpPr/>
            <p:nvPr/>
          </p:nvSpPr>
          <p:spPr>
            <a:xfrm>
              <a:off x="5151797" y="479071"/>
              <a:ext cx="122220" cy="188409"/>
            </a:xfrm>
            <a:custGeom>
              <a:rect b="b" l="l" r="r" t="t"/>
              <a:pathLst>
                <a:path extrusionOk="0" h="2226" w="1444">
                  <a:moveTo>
                    <a:pt x="1234" y="0"/>
                  </a:moveTo>
                  <a:cubicBezTo>
                    <a:pt x="1175" y="0"/>
                    <a:pt x="1109" y="21"/>
                    <a:pt x="1062" y="68"/>
                  </a:cubicBezTo>
                  <a:lnTo>
                    <a:pt x="1" y="1165"/>
                  </a:lnTo>
                  <a:lnTo>
                    <a:pt x="1062" y="2162"/>
                  </a:lnTo>
                  <a:cubicBezTo>
                    <a:pt x="1118" y="2190"/>
                    <a:pt x="1175" y="2226"/>
                    <a:pt x="1203" y="2226"/>
                  </a:cubicBezTo>
                  <a:cubicBezTo>
                    <a:pt x="1267" y="2226"/>
                    <a:pt x="1324" y="2190"/>
                    <a:pt x="1380" y="2162"/>
                  </a:cubicBezTo>
                  <a:cubicBezTo>
                    <a:pt x="1444" y="2077"/>
                    <a:pt x="1444" y="1929"/>
                    <a:pt x="1352" y="1837"/>
                  </a:cubicBezTo>
                  <a:lnTo>
                    <a:pt x="616" y="1165"/>
                  </a:lnTo>
                  <a:lnTo>
                    <a:pt x="1380" y="365"/>
                  </a:lnTo>
                  <a:cubicBezTo>
                    <a:pt x="1444" y="280"/>
                    <a:pt x="1444" y="132"/>
                    <a:pt x="1352" y="40"/>
                  </a:cubicBezTo>
                  <a:cubicBezTo>
                    <a:pt x="1327" y="14"/>
                    <a:pt x="1282" y="0"/>
                    <a:pt x="1234" y="0"/>
                  </a:cubicBez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4"/>
            <p:cNvSpPr/>
            <p:nvPr/>
          </p:nvSpPr>
          <p:spPr>
            <a:xfrm>
              <a:off x="5261402" y="479071"/>
              <a:ext cx="124590" cy="188409"/>
            </a:xfrm>
            <a:custGeom>
              <a:rect b="b" l="l" r="r" t="t"/>
              <a:pathLst>
                <a:path extrusionOk="0" h="2226" w="1472">
                  <a:moveTo>
                    <a:pt x="1240" y="0"/>
                  </a:moveTo>
                  <a:cubicBezTo>
                    <a:pt x="1174" y="0"/>
                    <a:pt x="1108" y="21"/>
                    <a:pt x="1062" y="68"/>
                  </a:cubicBezTo>
                  <a:lnTo>
                    <a:pt x="0" y="1165"/>
                  </a:lnTo>
                  <a:lnTo>
                    <a:pt x="1090" y="2162"/>
                  </a:lnTo>
                  <a:cubicBezTo>
                    <a:pt x="1118" y="2190"/>
                    <a:pt x="1182" y="2226"/>
                    <a:pt x="1210" y="2226"/>
                  </a:cubicBezTo>
                  <a:cubicBezTo>
                    <a:pt x="1267" y="2226"/>
                    <a:pt x="1323" y="2190"/>
                    <a:pt x="1387" y="2162"/>
                  </a:cubicBezTo>
                  <a:cubicBezTo>
                    <a:pt x="1472" y="2077"/>
                    <a:pt x="1444" y="1929"/>
                    <a:pt x="1359" y="1837"/>
                  </a:cubicBezTo>
                  <a:lnTo>
                    <a:pt x="616" y="1165"/>
                  </a:lnTo>
                  <a:lnTo>
                    <a:pt x="1387" y="365"/>
                  </a:lnTo>
                  <a:cubicBezTo>
                    <a:pt x="1472" y="280"/>
                    <a:pt x="1444" y="132"/>
                    <a:pt x="1387" y="40"/>
                  </a:cubicBezTo>
                  <a:cubicBezTo>
                    <a:pt x="1346" y="14"/>
                    <a:pt x="1293" y="0"/>
                    <a:pt x="1240" y="0"/>
                  </a:cubicBez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 name="Google Shape;301;p34"/>
          <p:cNvGrpSpPr/>
          <p:nvPr/>
        </p:nvGrpSpPr>
        <p:grpSpPr>
          <a:xfrm>
            <a:off x="382104" y="2477547"/>
            <a:ext cx="234788" cy="188409"/>
            <a:chOff x="6428979" y="917397"/>
            <a:chExt cx="234788" cy="188409"/>
          </a:xfrm>
        </p:grpSpPr>
        <p:sp>
          <p:nvSpPr>
            <p:cNvPr id="302" name="Google Shape;302;p34"/>
            <p:cNvSpPr/>
            <p:nvPr/>
          </p:nvSpPr>
          <p:spPr>
            <a:xfrm>
              <a:off x="6538500" y="917397"/>
              <a:ext cx="125267" cy="188409"/>
            </a:xfrm>
            <a:custGeom>
              <a:rect b="b" l="l" r="r" t="t"/>
              <a:pathLst>
                <a:path extrusionOk="0" h="2226" w="1480">
                  <a:moveTo>
                    <a:pt x="219" y="1"/>
                  </a:moveTo>
                  <a:cubicBezTo>
                    <a:pt x="174" y="1"/>
                    <a:pt x="130" y="15"/>
                    <a:pt x="93" y="39"/>
                  </a:cubicBezTo>
                  <a:cubicBezTo>
                    <a:pt x="1" y="131"/>
                    <a:pt x="1" y="280"/>
                    <a:pt x="93" y="365"/>
                  </a:cubicBezTo>
                  <a:lnTo>
                    <a:pt x="857" y="1136"/>
                  </a:lnTo>
                  <a:lnTo>
                    <a:pt x="93" y="1843"/>
                  </a:lnTo>
                  <a:cubicBezTo>
                    <a:pt x="1" y="1928"/>
                    <a:pt x="1" y="2077"/>
                    <a:pt x="93" y="2133"/>
                  </a:cubicBezTo>
                  <a:cubicBezTo>
                    <a:pt x="121" y="2197"/>
                    <a:pt x="178" y="2225"/>
                    <a:pt x="241" y="2225"/>
                  </a:cubicBezTo>
                  <a:cubicBezTo>
                    <a:pt x="298" y="2225"/>
                    <a:pt x="355" y="2197"/>
                    <a:pt x="383" y="2162"/>
                  </a:cubicBezTo>
                  <a:lnTo>
                    <a:pt x="1479" y="1164"/>
                  </a:lnTo>
                  <a:lnTo>
                    <a:pt x="383" y="75"/>
                  </a:lnTo>
                  <a:cubicBezTo>
                    <a:pt x="335" y="23"/>
                    <a:pt x="277" y="1"/>
                    <a:pt x="219" y="1"/>
                  </a:cubicBez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4"/>
            <p:cNvSpPr/>
            <p:nvPr/>
          </p:nvSpPr>
          <p:spPr>
            <a:xfrm>
              <a:off x="6428979" y="917397"/>
              <a:ext cx="122220" cy="188409"/>
            </a:xfrm>
            <a:custGeom>
              <a:rect b="b" l="l" r="r" t="t"/>
              <a:pathLst>
                <a:path extrusionOk="0" h="2226" w="1444">
                  <a:moveTo>
                    <a:pt x="218" y="1"/>
                  </a:moveTo>
                  <a:cubicBezTo>
                    <a:pt x="172" y="1"/>
                    <a:pt x="126" y="15"/>
                    <a:pt x="85" y="39"/>
                  </a:cubicBezTo>
                  <a:cubicBezTo>
                    <a:pt x="0" y="131"/>
                    <a:pt x="0" y="280"/>
                    <a:pt x="85" y="365"/>
                  </a:cubicBezTo>
                  <a:lnTo>
                    <a:pt x="856" y="1136"/>
                  </a:lnTo>
                  <a:lnTo>
                    <a:pt x="85" y="1843"/>
                  </a:lnTo>
                  <a:cubicBezTo>
                    <a:pt x="0" y="1928"/>
                    <a:pt x="0" y="2077"/>
                    <a:pt x="85" y="2133"/>
                  </a:cubicBezTo>
                  <a:cubicBezTo>
                    <a:pt x="121" y="2197"/>
                    <a:pt x="177" y="2225"/>
                    <a:pt x="234" y="2225"/>
                  </a:cubicBezTo>
                  <a:cubicBezTo>
                    <a:pt x="297" y="2225"/>
                    <a:pt x="326" y="2197"/>
                    <a:pt x="382" y="2162"/>
                  </a:cubicBezTo>
                  <a:lnTo>
                    <a:pt x="1444" y="1164"/>
                  </a:lnTo>
                  <a:lnTo>
                    <a:pt x="382" y="75"/>
                  </a:lnTo>
                  <a:cubicBezTo>
                    <a:pt x="335" y="23"/>
                    <a:pt x="276" y="1"/>
                    <a:pt x="218" y="1"/>
                  </a:cubicBez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 name="Google Shape;304;p34"/>
          <p:cNvSpPr/>
          <p:nvPr/>
        </p:nvSpPr>
        <p:spPr>
          <a:xfrm>
            <a:off x="8187350" y="294375"/>
            <a:ext cx="289200" cy="258300"/>
          </a:xfrm>
          <a:prstGeom prst="bracePair">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306" name="Google Shape;306;p34"/>
          <p:cNvSpPr txBox="1"/>
          <p:nvPr>
            <p:ph idx="1" type="body"/>
          </p:nvPr>
        </p:nvSpPr>
        <p:spPr>
          <a:xfrm>
            <a:off x="720000" y="1215750"/>
            <a:ext cx="3852000" cy="3388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accent1"/>
              </a:buClr>
              <a:buSzPts val="1400"/>
              <a:buFont typeface="Nunito Light"/>
              <a:buChar char="●"/>
              <a:defRPr sz="1200"/>
            </a:lvl1pPr>
            <a:lvl2pPr indent="-317500" lvl="1" marL="914400">
              <a:lnSpc>
                <a:spcPct val="100000"/>
              </a:lnSpc>
              <a:spcBef>
                <a:spcPts val="0"/>
              </a:spcBef>
              <a:spcAft>
                <a:spcPts val="0"/>
              </a:spcAft>
              <a:buSzPts val="1400"/>
              <a:buFont typeface="Nunito Light"/>
              <a:buChar char="○"/>
              <a:defRPr/>
            </a:lvl2pPr>
            <a:lvl3pPr indent="-317500" lvl="2" marL="1371600">
              <a:lnSpc>
                <a:spcPct val="100000"/>
              </a:lnSpc>
              <a:spcBef>
                <a:spcPts val="0"/>
              </a:spcBef>
              <a:spcAft>
                <a:spcPts val="0"/>
              </a:spcAft>
              <a:buSzPts val="1400"/>
              <a:buFont typeface="Nunito Light"/>
              <a:buChar char="■"/>
              <a:defRPr/>
            </a:lvl3pPr>
            <a:lvl4pPr indent="-317500" lvl="3" marL="1828800">
              <a:lnSpc>
                <a:spcPct val="100000"/>
              </a:lnSpc>
              <a:spcBef>
                <a:spcPts val="0"/>
              </a:spcBef>
              <a:spcAft>
                <a:spcPts val="0"/>
              </a:spcAft>
              <a:buSzPts val="1400"/>
              <a:buFont typeface="Nunito Light"/>
              <a:buChar char="●"/>
              <a:defRPr/>
            </a:lvl4pPr>
            <a:lvl5pPr indent="-317500" lvl="4" marL="2286000">
              <a:lnSpc>
                <a:spcPct val="100000"/>
              </a:lnSpc>
              <a:spcBef>
                <a:spcPts val="0"/>
              </a:spcBef>
              <a:spcAft>
                <a:spcPts val="0"/>
              </a:spcAft>
              <a:buSzPts val="1400"/>
              <a:buFont typeface="Nunito Light"/>
              <a:buChar char="○"/>
              <a:defRPr/>
            </a:lvl5pPr>
            <a:lvl6pPr indent="-317500" lvl="5" marL="2743200">
              <a:lnSpc>
                <a:spcPct val="100000"/>
              </a:lnSpc>
              <a:spcBef>
                <a:spcPts val="0"/>
              </a:spcBef>
              <a:spcAft>
                <a:spcPts val="0"/>
              </a:spcAft>
              <a:buSzPts val="1400"/>
              <a:buFont typeface="Nunito Light"/>
              <a:buChar char="■"/>
              <a:defRPr/>
            </a:lvl6pPr>
            <a:lvl7pPr indent="-317500" lvl="6" marL="3200400">
              <a:lnSpc>
                <a:spcPct val="100000"/>
              </a:lnSpc>
              <a:spcBef>
                <a:spcPts val="0"/>
              </a:spcBef>
              <a:spcAft>
                <a:spcPts val="0"/>
              </a:spcAft>
              <a:buSzPts val="1400"/>
              <a:buFont typeface="Nunito Light"/>
              <a:buChar char="●"/>
              <a:defRPr/>
            </a:lvl7pPr>
            <a:lvl8pPr indent="-317500" lvl="7" marL="3657600">
              <a:lnSpc>
                <a:spcPct val="100000"/>
              </a:lnSpc>
              <a:spcBef>
                <a:spcPts val="0"/>
              </a:spcBef>
              <a:spcAft>
                <a:spcPts val="0"/>
              </a:spcAft>
              <a:buSzPts val="1400"/>
              <a:buFont typeface="Nunito Light"/>
              <a:buChar char="○"/>
              <a:defRPr/>
            </a:lvl8pPr>
            <a:lvl9pPr indent="-317500" lvl="8" marL="4114800">
              <a:lnSpc>
                <a:spcPct val="100000"/>
              </a:lnSpc>
              <a:spcBef>
                <a:spcPts val="0"/>
              </a:spcBef>
              <a:spcAft>
                <a:spcPts val="0"/>
              </a:spcAft>
              <a:buSzPts val="1400"/>
              <a:buFont typeface="Nunito Light"/>
              <a:buChar char="■"/>
              <a:defRPr/>
            </a:lvl9pPr>
          </a:lstStyle>
          <a:p/>
        </p:txBody>
      </p:sp>
      <p:sp>
        <p:nvSpPr>
          <p:cNvPr id="307" name="Google Shape;307;p34"/>
          <p:cNvSpPr txBox="1"/>
          <p:nvPr>
            <p:ph idx="2" type="body"/>
          </p:nvPr>
        </p:nvSpPr>
        <p:spPr>
          <a:xfrm>
            <a:off x="4572000" y="1215750"/>
            <a:ext cx="3852000" cy="3388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accent1"/>
              </a:buClr>
              <a:buSzPts val="1400"/>
              <a:buFont typeface="Nunito Light"/>
              <a:buChar char="●"/>
              <a:defRPr sz="1200"/>
            </a:lvl1pPr>
            <a:lvl2pPr indent="-317500" lvl="1" marL="914400">
              <a:lnSpc>
                <a:spcPct val="100000"/>
              </a:lnSpc>
              <a:spcBef>
                <a:spcPts val="0"/>
              </a:spcBef>
              <a:spcAft>
                <a:spcPts val="0"/>
              </a:spcAft>
              <a:buSzPts val="1400"/>
              <a:buFont typeface="Nunito Light"/>
              <a:buChar char="○"/>
              <a:defRPr/>
            </a:lvl2pPr>
            <a:lvl3pPr indent="-317500" lvl="2" marL="1371600">
              <a:lnSpc>
                <a:spcPct val="100000"/>
              </a:lnSpc>
              <a:spcBef>
                <a:spcPts val="0"/>
              </a:spcBef>
              <a:spcAft>
                <a:spcPts val="0"/>
              </a:spcAft>
              <a:buSzPts val="1400"/>
              <a:buFont typeface="Nunito Light"/>
              <a:buChar char="■"/>
              <a:defRPr/>
            </a:lvl3pPr>
            <a:lvl4pPr indent="-317500" lvl="3" marL="1828800">
              <a:lnSpc>
                <a:spcPct val="100000"/>
              </a:lnSpc>
              <a:spcBef>
                <a:spcPts val="0"/>
              </a:spcBef>
              <a:spcAft>
                <a:spcPts val="0"/>
              </a:spcAft>
              <a:buSzPts val="1400"/>
              <a:buFont typeface="Nunito Light"/>
              <a:buChar char="●"/>
              <a:defRPr/>
            </a:lvl4pPr>
            <a:lvl5pPr indent="-317500" lvl="4" marL="2286000">
              <a:lnSpc>
                <a:spcPct val="100000"/>
              </a:lnSpc>
              <a:spcBef>
                <a:spcPts val="0"/>
              </a:spcBef>
              <a:spcAft>
                <a:spcPts val="0"/>
              </a:spcAft>
              <a:buSzPts val="1400"/>
              <a:buFont typeface="Nunito Light"/>
              <a:buChar char="○"/>
              <a:defRPr/>
            </a:lvl5pPr>
            <a:lvl6pPr indent="-317500" lvl="5" marL="2743200">
              <a:lnSpc>
                <a:spcPct val="100000"/>
              </a:lnSpc>
              <a:spcBef>
                <a:spcPts val="0"/>
              </a:spcBef>
              <a:spcAft>
                <a:spcPts val="0"/>
              </a:spcAft>
              <a:buSzPts val="1400"/>
              <a:buFont typeface="Nunito Light"/>
              <a:buChar char="■"/>
              <a:defRPr/>
            </a:lvl6pPr>
            <a:lvl7pPr indent="-317500" lvl="6" marL="3200400">
              <a:lnSpc>
                <a:spcPct val="100000"/>
              </a:lnSpc>
              <a:spcBef>
                <a:spcPts val="0"/>
              </a:spcBef>
              <a:spcAft>
                <a:spcPts val="0"/>
              </a:spcAft>
              <a:buSzPts val="1400"/>
              <a:buFont typeface="Nunito Light"/>
              <a:buChar char="●"/>
              <a:defRPr/>
            </a:lvl7pPr>
            <a:lvl8pPr indent="-317500" lvl="7" marL="3657600">
              <a:lnSpc>
                <a:spcPct val="100000"/>
              </a:lnSpc>
              <a:spcBef>
                <a:spcPts val="0"/>
              </a:spcBef>
              <a:spcAft>
                <a:spcPts val="0"/>
              </a:spcAft>
              <a:buSzPts val="1400"/>
              <a:buFont typeface="Nunito Light"/>
              <a:buChar char="○"/>
              <a:defRPr/>
            </a:lvl8pPr>
            <a:lvl9pPr indent="-317500" lvl="8" marL="4114800">
              <a:lnSpc>
                <a:spcPct val="100000"/>
              </a:lnSpc>
              <a:spcBef>
                <a:spcPts val="0"/>
              </a:spcBef>
              <a:spcAft>
                <a:spcPts val="0"/>
              </a:spcAft>
              <a:buSzPts val="1400"/>
              <a:buFont typeface="Nunito Light"/>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
    <p:spTree>
      <p:nvGrpSpPr>
        <p:cNvPr id="308" name="Shape 308"/>
        <p:cNvGrpSpPr/>
        <p:nvPr/>
      </p:nvGrpSpPr>
      <p:grpSpPr>
        <a:xfrm>
          <a:off x="0" y="0"/>
          <a:ext cx="0" cy="0"/>
          <a:chOff x="0" y="0"/>
          <a:chExt cx="0" cy="0"/>
        </a:xfrm>
      </p:grpSpPr>
      <p:sp>
        <p:nvSpPr>
          <p:cNvPr id="309" name="Google Shape;309;p35"/>
          <p:cNvSpPr/>
          <p:nvPr/>
        </p:nvSpPr>
        <p:spPr>
          <a:xfrm>
            <a:off x="-1190814" y="-484857"/>
            <a:ext cx="1944724" cy="2432477"/>
          </a:xfrm>
          <a:custGeom>
            <a:rect b="b" l="l" r="r" t="t"/>
            <a:pathLst>
              <a:path extrusionOk="0" h="9619" w="7690">
                <a:moveTo>
                  <a:pt x="1814" y="0"/>
                </a:moveTo>
                <a:cubicBezTo>
                  <a:pt x="1314" y="0"/>
                  <a:pt x="835" y="161"/>
                  <a:pt x="503" y="527"/>
                </a:cubicBezTo>
                <a:cubicBezTo>
                  <a:pt x="114" y="938"/>
                  <a:pt x="1" y="1532"/>
                  <a:pt x="29" y="2063"/>
                </a:cubicBezTo>
                <a:cubicBezTo>
                  <a:pt x="57" y="2621"/>
                  <a:pt x="234" y="3152"/>
                  <a:pt x="383" y="3683"/>
                </a:cubicBezTo>
                <a:cubicBezTo>
                  <a:pt x="913" y="5777"/>
                  <a:pt x="149" y="9017"/>
                  <a:pt x="3064" y="9547"/>
                </a:cubicBezTo>
                <a:cubicBezTo>
                  <a:pt x="3307" y="9596"/>
                  <a:pt x="3542" y="9619"/>
                  <a:pt x="3768" y="9619"/>
                </a:cubicBezTo>
                <a:cubicBezTo>
                  <a:pt x="6281" y="9619"/>
                  <a:pt x="7690" y="6774"/>
                  <a:pt x="7365" y="4418"/>
                </a:cubicBezTo>
                <a:cubicBezTo>
                  <a:pt x="7252" y="3739"/>
                  <a:pt x="6983" y="3060"/>
                  <a:pt x="6573" y="2501"/>
                </a:cubicBezTo>
                <a:cubicBezTo>
                  <a:pt x="6276" y="2119"/>
                  <a:pt x="5922" y="1822"/>
                  <a:pt x="5512" y="1589"/>
                </a:cubicBezTo>
                <a:cubicBezTo>
                  <a:pt x="5129" y="1383"/>
                  <a:pt x="4684" y="1263"/>
                  <a:pt x="4274" y="1058"/>
                </a:cubicBezTo>
                <a:cubicBezTo>
                  <a:pt x="3863" y="825"/>
                  <a:pt x="3474" y="527"/>
                  <a:pt x="3064" y="322"/>
                </a:cubicBezTo>
                <a:cubicBezTo>
                  <a:pt x="2683" y="117"/>
                  <a:pt x="2240" y="0"/>
                  <a:pt x="1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5"/>
          <p:cNvSpPr/>
          <p:nvPr/>
        </p:nvSpPr>
        <p:spPr>
          <a:xfrm rot="-3555149">
            <a:off x="8293717" y="3656862"/>
            <a:ext cx="2410819" cy="2263625"/>
          </a:xfrm>
          <a:custGeom>
            <a:rect b="b" l="l" r="r" t="t"/>
            <a:pathLst>
              <a:path extrusionOk="0" h="12595" w="13414">
                <a:moveTo>
                  <a:pt x="6393" y="1"/>
                </a:moveTo>
                <a:cubicBezTo>
                  <a:pt x="6010" y="1"/>
                  <a:pt x="5626" y="38"/>
                  <a:pt x="5242" y="124"/>
                </a:cubicBezTo>
                <a:cubicBezTo>
                  <a:pt x="2766" y="598"/>
                  <a:pt x="354" y="2515"/>
                  <a:pt x="177" y="5048"/>
                </a:cubicBezTo>
                <a:cubicBezTo>
                  <a:pt x="0" y="7821"/>
                  <a:pt x="3063" y="10064"/>
                  <a:pt x="5129" y="11330"/>
                </a:cubicBezTo>
                <a:cubicBezTo>
                  <a:pt x="6309" y="12076"/>
                  <a:pt x="7558" y="12595"/>
                  <a:pt x="8729" y="12595"/>
                </a:cubicBezTo>
                <a:cubicBezTo>
                  <a:pt x="9868" y="12595"/>
                  <a:pt x="10932" y="12105"/>
                  <a:pt x="11786" y="10856"/>
                </a:cubicBezTo>
                <a:cubicBezTo>
                  <a:pt x="13144" y="8854"/>
                  <a:pt x="13413" y="6137"/>
                  <a:pt x="12409" y="3959"/>
                </a:cubicBezTo>
                <a:cubicBezTo>
                  <a:pt x="11404" y="1751"/>
                  <a:pt x="9169" y="160"/>
                  <a:pt x="6749" y="11"/>
                </a:cubicBezTo>
                <a:cubicBezTo>
                  <a:pt x="6631" y="4"/>
                  <a:pt x="6512" y="1"/>
                  <a:pt x="63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 name="Google Shape;311;p35"/>
          <p:cNvGrpSpPr/>
          <p:nvPr/>
        </p:nvGrpSpPr>
        <p:grpSpPr>
          <a:xfrm>
            <a:off x="8543915" y="4363775"/>
            <a:ext cx="360758" cy="258297"/>
            <a:chOff x="4992850" y="4345375"/>
            <a:chExt cx="607336" cy="638400"/>
          </a:xfrm>
        </p:grpSpPr>
        <p:sp>
          <p:nvSpPr>
            <p:cNvPr id="312" name="Google Shape;312;p35"/>
            <p:cNvSpPr/>
            <p:nvPr/>
          </p:nvSpPr>
          <p:spPr>
            <a:xfrm>
              <a:off x="4992850" y="4345375"/>
              <a:ext cx="225900" cy="638400"/>
            </a:xfrm>
            <a:prstGeom prst="leftBrace">
              <a:avLst>
                <a:gd fmla="val 2174" name="adj1"/>
                <a:gd fmla="val 50000" name="adj2"/>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5"/>
            <p:cNvSpPr/>
            <p:nvPr/>
          </p:nvSpPr>
          <p:spPr>
            <a:xfrm rot="10800000">
              <a:off x="5374286" y="4345375"/>
              <a:ext cx="225900" cy="638400"/>
            </a:xfrm>
            <a:prstGeom prst="leftBrace">
              <a:avLst>
                <a:gd fmla="val 2174" name="adj1"/>
                <a:gd fmla="val 50000" name="adj2"/>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4" name="Google Shape;314;p35"/>
          <p:cNvSpPr/>
          <p:nvPr/>
        </p:nvSpPr>
        <p:spPr>
          <a:xfrm>
            <a:off x="8323225" y="349900"/>
            <a:ext cx="215100" cy="258300"/>
          </a:xfrm>
          <a:prstGeom prst="bracketPair">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 name="Google Shape;315;p35"/>
          <p:cNvGrpSpPr/>
          <p:nvPr/>
        </p:nvGrpSpPr>
        <p:grpSpPr>
          <a:xfrm>
            <a:off x="250497" y="2032371"/>
            <a:ext cx="234196" cy="188409"/>
            <a:chOff x="7827572" y="1634046"/>
            <a:chExt cx="234196" cy="188409"/>
          </a:xfrm>
        </p:grpSpPr>
        <p:sp>
          <p:nvSpPr>
            <p:cNvPr id="316" name="Google Shape;316;p35"/>
            <p:cNvSpPr/>
            <p:nvPr/>
          </p:nvSpPr>
          <p:spPr>
            <a:xfrm>
              <a:off x="7827572" y="1634046"/>
              <a:ext cx="122220" cy="188409"/>
            </a:xfrm>
            <a:custGeom>
              <a:rect b="b" l="l" r="r" t="t"/>
              <a:pathLst>
                <a:path extrusionOk="0" h="2226" w="1444">
                  <a:moveTo>
                    <a:pt x="1234" y="0"/>
                  </a:moveTo>
                  <a:cubicBezTo>
                    <a:pt x="1175" y="0"/>
                    <a:pt x="1109" y="21"/>
                    <a:pt x="1062" y="68"/>
                  </a:cubicBezTo>
                  <a:lnTo>
                    <a:pt x="1" y="1165"/>
                  </a:lnTo>
                  <a:lnTo>
                    <a:pt x="1062" y="2162"/>
                  </a:lnTo>
                  <a:cubicBezTo>
                    <a:pt x="1118" y="2190"/>
                    <a:pt x="1175" y="2226"/>
                    <a:pt x="1203" y="2226"/>
                  </a:cubicBezTo>
                  <a:cubicBezTo>
                    <a:pt x="1267" y="2226"/>
                    <a:pt x="1324" y="2190"/>
                    <a:pt x="1380" y="2162"/>
                  </a:cubicBezTo>
                  <a:cubicBezTo>
                    <a:pt x="1444" y="2077"/>
                    <a:pt x="1444" y="1929"/>
                    <a:pt x="1352" y="1837"/>
                  </a:cubicBezTo>
                  <a:lnTo>
                    <a:pt x="616" y="1165"/>
                  </a:lnTo>
                  <a:lnTo>
                    <a:pt x="1380" y="365"/>
                  </a:lnTo>
                  <a:cubicBezTo>
                    <a:pt x="1444" y="280"/>
                    <a:pt x="1444" y="132"/>
                    <a:pt x="1352" y="40"/>
                  </a:cubicBezTo>
                  <a:cubicBezTo>
                    <a:pt x="1327" y="14"/>
                    <a:pt x="1282" y="0"/>
                    <a:pt x="1234" y="0"/>
                  </a:cubicBezTo>
                  <a:close/>
                </a:path>
              </a:pathLst>
            </a:cu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5"/>
            <p:cNvSpPr/>
            <p:nvPr/>
          </p:nvSpPr>
          <p:spPr>
            <a:xfrm>
              <a:off x="7937177" y="1634046"/>
              <a:ext cx="124590" cy="188409"/>
            </a:xfrm>
            <a:custGeom>
              <a:rect b="b" l="l" r="r" t="t"/>
              <a:pathLst>
                <a:path extrusionOk="0" h="2226" w="1472">
                  <a:moveTo>
                    <a:pt x="1240" y="0"/>
                  </a:moveTo>
                  <a:cubicBezTo>
                    <a:pt x="1174" y="0"/>
                    <a:pt x="1108" y="21"/>
                    <a:pt x="1062" y="68"/>
                  </a:cubicBezTo>
                  <a:lnTo>
                    <a:pt x="0" y="1165"/>
                  </a:lnTo>
                  <a:lnTo>
                    <a:pt x="1090" y="2162"/>
                  </a:lnTo>
                  <a:cubicBezTo>
                    <a:pt x="1118" y="2190"/>
                    <a:pt x="1182" y="2226"/>
                    <a:pt x="1210" y="2226"/>
                  </a:cubicBezTo>
                  <a:cubicBezTo>
                    <a:pt x="1267" y="2226"/>
                    <a:pt x="1323" y="2190"/>
                    <a:pt x="1387" y="2162"/>
                  </a:cubicBezTo>
                  <a:cubicBezTo>
                    <a:pt x="1472" y="2077"/>
                    <a:pt x="1444" y="1929"/>
                    <a:pt x="1359" y="1837"/>
                  </a:cubicBezTo>
                  <a:lnTo>
                    <a:pt x="616" y="1165"/>
                  </a:lnTo>
                  <a:lnTo>
                    <a:pt x="1387" y="365"/>
                  </a:lnTo>
                  <a:cubicBezTo>
                    <a:pt x="1472" y="280"/>
                    <a:pt x="1444" y="132"/>
                    <a:pt x="1387" y="40"/>
                  </a:cubicBezTo>
                  <a:cubicBezTo>
                    <a:pt x="1346" y="14"/>
                    <a:pt x="1293" y="0"/>
                    <a:pt x="1240" y="0"/>
                  </a:cubicBezTo>
                  <a:close/>
                </a:path>
              </a:pathLst>
            </a:cu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 name="Google Shape;318;p35"/>
          <p:cNvGrpSpPr/>
          <p:nvPr/>
        </p:nvGrpSpPr>
        <p:grpSpPr>
          <a:xfrm>
            <a:off x="8606904" y="3353147"/>
            <a:ext cx="234788" cy="188409"/>
            <a:chOff x="9104754" y="2072372"/>
            <a:chExt cx="234788" cy="188409"/>
          </a:xfrm>
        </p:grpSpPr>
        <p:sp>
          <p:nvSpPr>
            <p:cNvPr id="319" name="Google Shape;319;p35"/>
            <p:cNvSpPr/>
            <p:nvPr/>
          </p:nvSpPr>
          <p:spPr>
            <a:xfrm>
              <a:off x="9214275" y="2072372"/>
              <a:ext cx="125267" cy="188409"/>
            </a:xfrm>
            <a:custGeom>
              <a:rect b="b" l="l" r="r" t="t"/>
              <a:pathLst>
                <a:path extrusionOk="0" h="2226" w="1480">
                  <a:moveTo>
                    <a:pt x="219" y="1"/>
                  </a:moveTo>
                  <a:cubicBezTo>
                    <a:pt x="174" y="1"/>
                    <a:pt x="130" y="15"/>
                    <a:pt x="93" y="39"/>
                  </a:cubicBezTo>
                  <a:cubicBezTo>
                    <a:pt x="1" y="131"/>
                    <a:pt x="1" y="280"/>
                    <a:pt x="93" y="365"/>
                  </a:cubicBezTo>
                  <a:lnTo>
                    <a:pt x="857" y="1136"/>
                  </a:lnTo>
                  <a:lnTo>
                    <a:pt x="93" y="1843"/>
                  </a:lnTo>
                  <a:cubicBezTo>
                    <a:pt x="1" y="1928"/>
                    <a:pt x="1" y="2077"/>
                    <a:pt x="93" y="2133"/>
                  </a:cubicBezTo>
                  <a:cubicBezTo>
                    <a:pt x="121" y="2197"/>
                    <a:pt x="178" y="2225"/>
                    <a:pt x="241" y="2225"/>
                  </a:cubicBezTo>
                  <a:cubicBezTo>
                    <a:pt x="298" y="2225"/>
                    <a:pt x="355" y="2197"/>
                    <a:pt x="383" y="2162"/>
                  </a:cubicBezTo>
                  <a:lnTo>
                    <a:pt x="1479" y="1164"/>
                  </a:lnTo>
                  <a:lnTo>
                    <a:pt x="383" y="75"/>
                  </a:lnTo>
                  <a:cubicBezTo>
                    <a:pt x="335" y="23"/>
                    <a:pt x="277" y="1"/>
                    <a:pt x="219" y="1"/>
                  </a:cubicBezTo>
                  <a:close/>
                </a:path>
              </a:pathLst>
            </a:cu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5"/>
            <p:cNvSpPr/>
            <p:nvPr/>
          </p:nvSpPr>
          <p:spPr>
            <a:xfrm>
              <a:off x="9104754" y="2072372"/>
              <a:ext cx="122220" cy="188409"/>
            </a:xfrm>
            <a:custGeom>
              <a:rect b="b" l="l" r="r" t="t"/>
              <a:pathLst>
                <a:path extrusionOk="0" h="2226" w="1444">
                  <a:moveTo>
                    <a:pt x="218" y="1"/>
                  </a:moveTo>
                  <a:cubicBezTo>
                    <a:pt x="172" y="1"/>
                    <a:pt x="126" y="15"/>
                    <a:pt x="85" y="39"/>
                  </a:cubicBezTo>
                  <a:cubicBezTo>
                    <a:pt x="0" y="131"/>
                    <a:pt x="0" y="280"/>
                    <a:pt x="85" y="365"/>
                  </a:cubicBezTo>
                  <a:lnTo>
                    <a:pt x="856" y="1136"/>
                  </a:lnTo>
                  <a:lnTo>
                    <a:pt x="85" y="1843"/>
                  </a:lnTo>
                  <a:cubicBezTo>
                    <a:pt x="0" y="1928"/>
                    <a:pt x="0" y="2077"/>
                    <a:pt x="85" y="2133"/>
                  </a:cubicBezTo>
                  <a:cubicBezTo>
                    <a:pt x="121" y="2197"/>
                    <a:pt x="177" y="2225"/>
                    <a:pt x="234" y="2225"/>
                  </a:cubicBezTo>
                  <a:cubicBezTo>
                    <a:pt x="297" y="2225"/>
                    <a:pt x="326" y="2197"/>
                    <a:pt x="382" y="2162"/>
                  </a:cubicBezTo>
                  <a:lnTo>
                    <a:pt x="1444" y="1164"/>
                  </a:lnTo>
                  <a:lnTo>
                    <a:pt x="382" y="75"/>
                  </a:lnTo>
                  <a:cubicBezTo>
                    <a:pt x="335" y="23"/>
                    <a:pt x="276" y="1"/>
                    <a:pt x="218" y="1"/>
                  </a:cubicBezTo>
                  <a:close/>
                </a:path>
              </a:pathLst>
            </a:cu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35"/>
          <p:cNvSpPr/>
          <p:nvPr/>
        </p:nvSpPr>
        <p:spPr>
          <a:xfrm>
            <a:off x="223000" y="710175"/>
            <a:ext cx="289200" cy="258300"/>
          </a:xfrm>
          <a:prstGeom prst="bracePair">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323" name="Google Shape;323;p35"/>
          <p:cNvSpPr txBox="1"/>
          <p:nvPr>
            <p:ph idx="1" type="subTitle"/>
          </p:nvPr>
        </p:nvSpPr>
        <p:spPr>
          <a:xfrm>
            <a:off x="4691954" y="3284752"/>
            <a:ext cx="3612000" cy="8610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24" name="Google Shape;324;p35"/>
          <p:cNvSpPr txBox="1"/>
          <p:nvPr>
            <p:ph idx="2" type="subTitle"/>
          </p:nvPr>
        </p:nvSpPr>
        <p:spPr>
          <a:xfrm>
            <a:off x="839975" y="3284752"/>
            <a:ext cx="3612000" cy="8610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25" name="Google Shape;325;p35"/>
          <p:cNvSpPr txBox="1"/>
          <p:nvPr>
            <p:ph idx="3" type="subTitle"/>
          </p:nvPr>
        </p:nvSpPr>
        <p:spPr>
          <a:xfrm>
            <a:off x="839975" y="2342450"/>
            <a:ext cx="3612000" cy="10107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b="1" sz="2400">
                <a:solidFill>
                  <a:schemeClr val="dk1"/>
                </a:solidFill>
                <a:latin typeface="Poppins"/>
                <a:ea typeface="Poppins"/>
                <a:cs typeface="Poppins"/>
                <a:sym typeface="Poppin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26" name="Google Shape;326;p35"/>
          <p:cNvSpPr txBox="1"/>
          <p:nvPr>
            <p:ph idx="4" type="subTitle"/>
          </p:nvPr>
        </p:nvSpPr>
        <p:spPr>
          <a:xfrm>
            <a:off x="4691972" y="2342450"/>
            <a:ext cx="3612000" cy="10107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b="1" sz="2400">
                <a:solidFill>
                  <a:schemeClr val="dk1"/>
                </a:solidFill>
                <a:latin typeface="Poppins"/>
                <a:ea typeface="Poppins"/>
                <a:cs typeface="Poppins"/>
                <a:sym typeface="Poppin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27" name="Google Shape;327;p35"/>
          <p:cNvSpPr/>
          <p:nvPr/>
        </p:nvSpPr>
        <p:spPr>
          <a:xfrm rot="5400000">
            <a:off x="2150850" y="-1761150"/>
            <a:ext cx="4842300" cy="8665800"/>
          </a:xfrm>
          <a:prstGeom prst="bracketPair">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TWO_COLUMNS_1_1">
    <p:spTree>
      <p:nvGrpSpPr>
        <p:cNvPr id="328" name="Shape 328"/>
        <p:cNvGrpSpPr/>
        <p:nvPr/>
      </p:nvGrpSpPr>
      <p:grpSpPr>
        <a:xfrm>
          <a:off x="0" y="0"/>
          <a:ext cx="0" cy="0"/>
          <a:chOff x="0" y="0"/>
          <a:chExt cx="0" cy="0"/>
        </a:xfrm>
      </p:grpSpPr>
      <p:sp>
        <p:nvSpPr>
          <p:cNvPr id="329" name="Google Shape;329;p36"/>
          <p:cNvSpPr/>
          <p:nvPr/>
        </p:nvSpPr>
        <p:spPr>
          <a:xfrm>
            <a:off x="-690854" y="831214"/>
            <a:ext cx="1404077" cy="1318319"/>
          </a:xfrm>
          <a:custGeom>
            <a:rect b="b" l="l" r="r" t="t"/>
            <a:pathLst>
              <a:path extrusionOk="0" h="12595" w="13414">
                <a:moveTo>
                  <a:pt x="6393" y="1"/>
                </a:moveTo>
                <a:cubicBezTo>
                  <a:pt x="6010" y="1"/>
                  <a:pt x="5626" y="38"/>
                  <a:pt x="5242" y="124"/>
                </a:cubicBezTo>
                <a:cubicBezTo>
                  <a:pt x="2766" y="598"/>
                  <a:pt x="354" y="2515"/>
                  <a:pt x="177" y="5048"/>
                </a:cubicBezTo>
                <a:cubicBezTo>
                  <a:pt x="0" y="7821"/>
                  <a:pt x="3063" y="10064"/>
                  <a:pt x="5129" y="11330"/>
                </a:cubicBezTo>
                <a:cubicBezTo>
                  <a:pt x="6309" y="12076"/>
                  <a:pt x="7558" y="12595"/>
                  <a:pt x="8729" y="12595"/>
                </a:cubicBezTo>
                <a:cubicBezTo>
                  <a:pt x="9868" y="12595"/>
                  <a:pt x="10932" y="12105"/>
                  <a:pt x="11786" y="10856"/>
                </a:cubicBezTo>
                <a:cubicBezTo>
                  <a:pt x="13144" y="8854"/>
                  <a:pt x="13413" y="6137"/>
                  <a:pt x="12409" y="3959"/>
                </a:cubicBezTo>
                <a:cubicBezTo>
                  <a:pt x="11404" y="1751"/>
                  <a:pt x="9169" y="160"/>
                  <a:pt x="6749" y="11"/>
                </a:cubicBezTo>
                <a:cubicBezTo>
                  <a:pt x="6631" y="4"/>
                  <a:pt x="6512" y="1"/>
                  <a:pt x="63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6"/>
          <p:cNvSpPr/>
          <p:nvPr/>
        </p:nvSpPr>
        <p:spPr>
          <a:xfrm>
            <a:off x="8063173" y="3965293"/>
            <a:ext cx="1518102" cy="1898839"/>
          </a:xfrm>
          <a:custGeom>
            <a:rect b="b" l="l" r="r" t="t"/>
            <a:pathLst>
              <a:path extrusionOk="0" h="9619" w="7690">
                <a:moveTo>
                  <a:pt x="1814" y="0"/>
                </a:moveTo>
                <a:cubicBezTo>
                  <a:pt x="1314" y="0"/>
                  <a:pt x="835" y="161"/>
                  <a:pt x="503" y="527"/>
                </a:cubicBezTo>
                <a:cubicBezTo>
                  <a:pt x="114" y="938"/>
                  <a:pt x="1" y="1532"/>
                  <a:pt x="29" y="2063"/>
                </a:cubicBezTo>
                <a:cubicBezTo>
                  <a:pt x="57" y="2621"/>
                  <a:pt x="234" y="3152"/>
                  <a:pt x="383" y="3683"/>
                </a:cubicBezTo>
                <a:cubicBezTo>
                  <a:pt x="913" y="5777"/>
                  <a:pt x="149" y="9017"/>
                  <a:pt x="3064" y="9547"/>
                </a:cubicBezTo>
                <a:cubicBezTo>
                  <a:pt x="3307" y="9596"/>
                  <a:pt x="3542" y="9619"/>
                  <a:pt x="3768" y="9619"/>
                </a:cubicBezTo>
                <a:cubicBezTo>
                  <a:pt x="6281" y="9619"/>
                  <a:pt x="7690" y="6774"/>
                  <a:pt x="7365" y="4418"/>
                </a:cubicBezTo>
                <a:cubicBezTo>
                  <a:pt x="7252" y="3739"/>
                  <a:pt x="6983" y="3060"/>
                  <a:pt x="6573" y="2501"/>
                </a:cubicBezTo>
                <a:cubicBezTo>
                  <a:pt x="6276" y="2119"/>
                  <a:pt x="5922" y="1822"/>
                  <a:pt x="5512" y="1589"/>
                </a:cubicBezTo>
                <a:cubicBezTo>
                  <a:pt x="5129" y="1383"/>
                  <a:pt x="4684" y="1263"/>
                  <a:pt x="4274" y="1058"/>
                </a:cubicBezTo>
                <a:cubicBezTo>
                  <a:pt x="3863" y="825"/>
                  <a:pt x="3474" y="527"/>
                  <a:pt x="3064" y="322"/>
                </a:cubicBezTo>
                <a:cubicBezTo>
                  <a:pt x="2683" y="117"/>
                  <a:pt x="2240" y="0"/>
                  <a:pt x="1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6"/>
          <p:cNvSpPr/>
          <p:nvPr/>
        </p:nvSpPr>
        <p:spPr>
          <a:xfrm>
            <a:off x="224750" y="1418775"/>
            <a:ext cx="215100" cy="258300"/>
          </a:xfrm>
          <a:prstGeom prst="bracketPair">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 name="Google Shape;332;p36"/>
          <p:cNvGrpSpPr/>
          <p:nvPr/>
        </p:nvGrpSpPr>
        <p:grpSpPr>
          <a:xfrm>
            <a:off x="7828972" y="294071"/>
            <a:ext cx="234196" cy="188409"/>
            <a:chOff x="3889166" y="1636096"/>
            <a:chExt cx="98179" cy="78984"/>
          </a:xfrm>
        </p:grpSpPr>
        <p:sp>
          <p:nvSpPr>
            <p:cNvPr id="333" name="Google Shape;333;p36"/>
            <p:cNvSpPr/>
            <p:nvPr/>
          </p:nvSpPr>
          <p:spPr>
            <a:xfrm>
              <a:off x="3889166" y="1636096"/>
              <a:ext cx="51237" cy="78984"/>
            </a:xfrm>
            <a:custGeom>
              <a:rect b="b" l="l" r="r" t="t"/>
              <a:pathLst>
                <a:path extrusionOk="0" h="2226" w="1444">
                  <a:moveTo>
                    <a:pt x="1234" y="0"/>
                  </a:moveTo>
                  <a:cubicBezTo>
                    <a:pt x="1175" y="0"/>
                    <a:pt x="1109" y="21"/>
                    <a:pt x="1062" y="68"/>
                  </a:cubicBezTo>
                  <a:lnTo>
                    <a:pt x="1" y="1165"/>
                  </a:lnTo>
                  <a:lnTo>
                    <a:pt x="1062" y="2162"/>
                  </a:lnTo>
                  <a:cubicBezTo>
                    <a:pt x="1118" y="2190"/>
                    <a:pt x="1175" y="2226"/>
                    <a:pt x="1203" y="2226"/>
                  </a:cubicBezTo>
                  <a:cubicBezTo>
                    <a:pt x="1267" y="2226"/>
                    <a:pt x="1324" y="2190"/>
                    <a:pt x="1380" y="2162"/>
                  </a:cubicBezTo>
                  <a:cubicBezTo>
                    <a:pt x="1444" y="2077"/>
                    <a:pt x="1444" y="1929"/>
                    <a:pt x="1352" y="1837"/>
                  </a:cubicBezTo>
                  <a:lnTo>
                    <a:pt x="616" y="1165"/>
                  </a:lnTo>
                  <a:lnTo>
                    <a:pt x="1380" y="365"/>
                  </a:lnTo>
                  <a:cubicBezTo>
                    <a:pt x="1444" y="280"/>
                    <a:pt x="1444" y="132"/>
                    <a:pt x="1352" y="40"/>
                  </a:cubicBezTo>
                  <a:cubicBezTo>
                    <a:pt x="1327" y="14"/>
                    <a:pt x="1282" y="0"/>
                    <a:pt x="1234" y="0"/>
                  </a:cubicBezTo>
                  <a:close/>
                </a:path>
              </a:pathLst>
            </a:cu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6"/>
            <p:cNvSpPr/>
            <p:nvPr/>
          </p:nvSpPr>
          <p:spPr>
            <a:xfrm>
              <a:off x="3935114" y="1636096"/>
              <a:ext cx="52230" cy="78984"/>
            </a:xfrm>
            <a:custGeom>
              <a:rect b="b" l="l" r="r" t="t"/>
              <a:pathLst>
                <a:path extrusionOk="0" h="2226" w="1472">
                  <a:moveTo>
                    <a:pt x="1240" y="0"/>
                  </a:moveTo>
                  <a:cubicBezTo>
                    <a:pt x="1174" y="0"/>
                    <a:pt x="1108" y="21"/>
                    <a:pt x="1062" y="68"/>
                  </a:cubicBezTo>
                  <a:lnTo>
                    <a:pt x="0" y="1165"/>
                  </a:lnTo>
                  <a:lnTo>
                    <a:pt x="1090" y="2162"/>
                  </a:lnTo>
                  <a:cubicBezTo>
                    <a:pt x="1118" y="2190"/>
                    <a:pt x="1182" y="2226"/>
                    <a:pt x="1210" y="2226"/>
                  </a:cubicBezTo>
                  <a:cubicBezTo>
                    <a:pt x="1267" y="2226"/>
                    <a:pt x="1323" y="2190"/>
                    <a:pt x="1387" y="2162"/>
                  </a:cubicBezTo>
                  <a:cubicBezTo>
                    <a:pt x="1472" y="2077"/>
                    <a:pt x="1444" y="1929"/>
                    <a:pt x="1359" y="1837"/>
                  </a:cubicBezTo>
                  <a:lnTo>
                    <a:pt x="616" y="1165"/>
                  </a:lnTo>
                  <a:lnTo>
                    <a:pt x="1387" y="365"/>
                  </a:lnTo>
                  <a:cubicBezTo>
                    <a:pt x="1472" y="280"/>
                    <a:pt x="1444" y="132"/>
                    <a:pt x="1387" y="40"/>
                  </a:cubicBezTo>
                  <a:cubicBezTo>
                    <a:pt x="1346" y="14"/>
                    <a:pt x="1293" y="0"/>
                    <a:pt x="1240" y="0"/>
                  </a:cubicBezTo>
                  <a:close/>
                </a:path>
              </a:pathLst>
            </a:cu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 name="Google Shape;335;p36"/>
          <p:cNvGrpSpPr/>
          <p:nvPr/>
        </p:nvGrpSpPr>
        <p:grpSpPr>
          <a:xfrm>
            <a:off x="8246852" y="4332212"/>
            <a:ext cx="367931" cy="258169"/>
            <a:chOff x="4992850" y="4345375"/>
            <a:chExt cx="619413" cy="638400"/>
          </a:xfrm>
        </p:grpSpPr>
        <p:sp>
          <p:nvSpPr>
            <p:cNvPr id="336" name="Google Shape;336;p36"/>
            <p:cNvSpPr/>
            <p:nvPr/>
          </p:nvSpPr>
          <p:spPr>
            <a:xfrm>
              <a:off x="4992850" y="4345375"/>
              <a:ext cx="225900" cy="638400"/>
            </a:xfrm>
            <a:prstGeom prst="leftBrace">
              <a:avLst>
                <a:gd fmla="val 2174" name="adj1"/>
                <a:gd fmla="val 50000" name="adj2"/>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6"/>
            <p:cNvSpPr/>
            <p:nvPr/>
          </p:nvSpPr>
          <p:spPr>
            <a:xfrm rot="10800000">
              <a:off x="5386363" y="4345375"/>
              <a:ext cx="225900" cy="638400"/>
            </a:xfrm>
            <a:prstGeom prst="leftBrace">
              <a:avLst>
                <a:gd fmla="val 2174" name="adj1"/>
                <a:gd fmla="val 50000" name="adj2"/>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 name="Google Shape;338;p36"/>
          <p:cNvGrpSpPr/>
          <p:nvPr/>
        </p:nvGrpSpPr>
        <p:grpSpPr>
          <a:xfrm>
            <a:off x="8746054" y="957297"/>
            <a:ext cx="234788" cy="188409"/>
            <a:chOff x="4424582" y="1819850"/>
            <a:chExt cx="98427" cy="78984"/>
          </a:xfrm>
        </p:grpSpPr>
        <p:sp>
          <p:nvSpPr>
            <p:cNvPr id="339" name="Google Shape;339;p36"/>
            <p:cNvSpPr/>
            <p:nvPr/>
          </p:nvSpPr>
          <p:spPr>
            <a:xfrm>
              <a:off x="4470495" y="1819850"/>
              <a:ext cx="52514" cy="78984"/>
            </a:xfrm>
            <a:custGeom>
              <a:rect b="b" l="l" r="r" t="t"/>
              <a:pathLst>
                <a:path extrusionOk="0" h="2226" w="1480">
                  <a:moveTo>
                    <a:pt x="219" y="1"/>
                  </a:moveTo>
                  <a:cubicBezTo>
                    <a:pt x="174" y="1"/>
                    <a:pt x="130" y="15"/>
                    <a:pt x="93" y="39"/>
                  </a:cubicBezTo>
                  <a:cubicBezTo>
                    <a:pt x="1" y="131"/>
                    <a:pt x="1" y="280"/>
                    <a:pt x="93" y="365"/>
                  </a:cubicBezTo>
                  <a:lnTo>
                    <a:pt x="857" y="1136"/>
                  </a:lnTo>
                  <a:lnTo>
                    <a:pt x="93" y="1843"/>
                  </a:lnTo>
                  <a:cubicBezTo>
                    <a:pt x="1" y="1928"/>
                    <a:pt x="1" y="2077"/>
                    <a:pt x="93" y="2133"/>
                  </a:cubicBezTo>
                  <a:cubicBezTo>
                    <a:pt x="121" y="2197"/>
                    <a:pt x="178" y="2225"/>
                    <a:pt x="241" y="2225"/>
                  </a:cubicBezTo>
                  <a:cubicBezTo>
                    <a:pt x="298" y="2225"/>
                    <a:pt x="355" y="2197"/>
                    <a:pt x="383" y="2162"/>
                  </a:cubicBezTo>
                  <a:lnTo>
                    <a:pt x="1479" y="1164"/>
                  </a:lnTo>
                  <a:lnTo>
                    <a:pt x="383" y="75"/>
                  </a:lnTo>
                  <a:cubicBezTo>
                    <a:pt x="335" y="23"/>
                    <a:pt x="277" y="1"/>
                    <a:pt x="219" y="1"/>
                  </a:cubicBezTo>
                  <a:close/>
                </a:path>
              </a:pathLst>
            </a:cu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6"/>
            <p:cNvSpPr/>
            <p:nvPr/>
          </p:nvSpPr>
          <p:spPr>
            <a:xfrm>
              <a:off x="4424582" y="1819850"/>
              <a:ext cx="51237" cy="78984"/>
            </a:xfrm>
            <a:custGeom>
              <a:rect b="b" l="l" r="r" t="t"/>
              <a:pathLst>
                <a:path extrusionOk="0" h="2226" w="1444">
                  <a:moveTo>
                    <a:pt x="218" y="1"/>
                  </a:moveTo>
                  <a:cubicBezTo>
                    <a:pt x="172" y="1"/>
                    <a:pt x="126" y="15"/>
                    <a:pt x="85" y="39"/>
                  </a:cubicBezTo>
                  <a:cubicBezTo>
                    <a:pt x="0" y="131"/>
                    <a:pt x="0" y="280"/>
                    <a:pt x="85" y="365"/>
                  </a:cubicBezTo>
                  <a:lnTo>
                    <a:pt x="856" y="1136"/>
                  </a:lnTo>
                  <a:lnTo>
                    <a:pt x="85" y="1843"/>
                  </a:lnTo>
                  <a:cubicBezTo>
                    <a:pt x="0" y="1928"/>
                    <a:pt x="0" y="2077"/>
                    <a:pt x="85" y="2133"/>
                  </a:cubicBezTo>
                  <a:cubicBezTo>
                    <a:pt x="121" y="2197"/>
                    <a:pt x="177" y="2225"/>
                    <a:pt x="234" y="2225"/>
                  </a:cubicBezTo>
                  <a:cubicBezTo>
                    <a:pt x="297" y="2225"/>
                    <a:pt x="326" y="2197"/>
                    <a:pt x="382" y="2162"/>
                  </a:cubicBezTo>
                  <a:lnTo>
                    <a:pt x="1444" y="1164"/>
                  </a:lnTo>
                  <a:lnTo>
                    <a:pt x="382" y="75"/>
                  </a:lnTo>
                  <a:cubicBezTo>
                    <a:pt x="335" y="23"/>
                    <a:pt x="276" y="1"/>
                    <a:pt x="218" y="1"/>
                  </a:cubicBezTo>
                  <a:close/>
                </a:path>
              </a:pathLst>
            </a:cu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 name="Google Shape;341;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342" name="Google Shape;342;p36"/>
          <p:cNvSpPr txBox="1"/>
          <p:nvPr>
            <p:ph idx="1" type="subTitle"/>
          </p:nvPr>
        </p:nvSpPr>
        <p:spPr>
          <a:xfrm>
            <a:off x="4832078" y="1789575"/>
            <a:ext cx="3254100" cy="19551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43" name="Google Shape;343;p36"/>
          <p:cNvSpPr txBox="1"/>
          <p:nvPr>
            <p:ph idx="2" type="subTitle"/>
          </p:nvPr>
        </p:nvSpPr>
        <p:spPr>
          <a:xfrm>
            <a:off x="1057900" y="1789575"/>
            <a:ext cx="3254100" cy="19551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44" name="Google Shape;344;p36"/>
          <p:cNvSpPr/>
          <p:nvPr/>
        </p:nvSpPr>
        <p:spPr>
          <a:xfrm rot="5400000">
            <a:off x="2150850" y="-1761150"/>
            <a:ext cx="4842300" cy="8665800"/>
          </a:xfrm>
          <a:prstGeom prst="bracketPair">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45" name="Shape 345"/>
        <p:cNvGrpSpPr/>
        <p:nvPr/>
      </p:nvGrpSpPr>
      <p:grpSpPr>
        <a:xfrm>
          <a:off x="0" y="0"/>
          <a:ext cx="0" cy="0"/>
          <a:chOff x="0" y="0"/>
          <a:chExt cx="0" cy="0"/>
        </a:xfrm>
      </p:grpSpPr>
      <p:sp>
        <p:nvSpPr>
          <p:cNvPr id="346" name="Google Shape;346;p37"/>
          <p:cNvSpPr/>
          <p:nvPr/>
        </p:nvSpPr>
        <p:spPr>
          <a:xfrm rot="5655372">
            <a:off x="-2129157" y="3022453"/>
            <a:ext cx="3864815" cy="3745843"/>
          </a:xfrm>
          <a:custGeom>
            <a:rect b="b" l="l" r="r" t="t"/>
            <a:pathLst>
              <a:path extrusionOk="0" h="33626" w="34694">
                <a:moveTo>
                  <a:pt x="26961" y="0"/>
                </a:moveTo>
                <a:cubicBezTo>
                  <a:pt x="26141" y="0"/>
                  <a:pt x="25322" y="151"/>
                  <a:pt x="24556" y="464"/>
                </a:cubicBezTo>
                <a:cubicBezTo>
                  <a:pt x="21698" y="1610"/>
                  <a:pt x="20134" y="4617"/>
                  <a:pt x="17835" y="6683"/>
                </a:cubicBezTo>
                <a:cubicBezTo>
                  <a:pt x="14743" y="9484"/>
                  <a:pt x="10676" y="9541"/>
                  <a:pt x="7223" y="11514"/>
                </a:cubicBezTo>
                <a:cubicBezTo>
                  <a:pt x="4217" y="13226"/>
                  <a:pt x="1712" y="16000"/>
                  <a:pt x="680" y="19332"/>
                </a:cubicBezTo>
                <a:cubicBezTo>
                  <a:pt x="121" y="21065"/>
                  <a:pt x="0" y="23223"/>
                  <a:pt x="382" y="25281"/>
                </a:cubicBezTo>
                <a:cubicBezTo>
                  <a:pt x="800" y="27432"/>
                  <a:pt x="1769" y="29441"/>
                  <a:pt x="3361" y="30679"/>
                </a:cubicBezTo>
                <a:cubicBezTo>
                  <a:pt x="6075" y="32748"/>
                  <a:pt x="9754" y="33625"/>
                  <a:pt x="13212" y="33625"/>
                </a:cubicBezTo>
                <a:cubicBezTo>
                  <a:pt x="14035" y="33625"/>
                  <a:pt x="14846" y="33576"/>
                  <a:pt x="15628" y="33480"/>
                </a:cubicBezTo>
                <a:cubicBezTo>
                  <a:pt x="16066" y="33417"/>
                  <a:pt x="16512" y="33360"/>
                  <a:pt x="16922" y="33268"/>
                </a:cubicBezTo>
                <a:cubicBezTo>
                  <a:pt x="19455" y="32801"/>
                  <a:pt x="21931" y="31768"/>
                  <a:pt x="23763" y="29971"/>
                </a:cubicBezTo>
                <a:cubicBezTo>
                  <a:pt x="25765" y="27998"/>
                  <a:pt x="26798" y="25840"/>
                  <a:pt x="27767" y="23251"/>
                </a:cubicBezTo>
                <a:cubicBezTo>
                  <a:pt x="28892" y="20273"/>
                  <a:pt x="30774" y="17676"/>
                  <a:pt x="32217" y="14846"/>
                </a:cubicBezTo>
                <a:cubicBezTo>
                  <a:pt x="33667" y="12045"/>
                  <a:pt x="34693" y="8805"/>
                  <a:pt x="33929" y="5742"/>
                </a:cubicBezTo>
                <a:cubicBezTo>
                  <a:pt x="33427" y="3768"/>
                  <a:pt x="32160" y="1964"/>
                  <a:pt x="30420" y="938"/>
                </a:cubicBezTo>
                <a:cubicBezTo>
                  <a:pt x="29369" y="324"/>
                  <a:pt x="28163" y="0"/>
                  <a:pt x="269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7"/>
          <p:cNvSpPr/>
          <p:nvPr/>
        </p:nvSpPr>
        <p:spPr>
          <a:xfrm rot="-3917262">
            <a:off x="7631540" y="-1432759"/>
            <a:ext cx="3352710" cy="2977303"/>
          </a:xfrm>
          <a:custGeom>
            <a:rect b="b" l="l" r="r" t="t"/>
            <a:pathLst>
              <a:path extrusionOk="0" h="30859" w="34750">
                <a:moveTo>
                  <a:pt x="19927" y="1"/>
                </a:moveTo>
                <a:cubicBezTo>
                  <a:pt x="17317" y="1"/>
                  <a:pt x="14720" y="895"/>
                  <a:pt x="13116" y="2899"/>
                </a:cubicBezTo>
                <a:cubicBezTo>
                  <a:pt x="11970" y="4342"/>
                  <a:pt x="11440" y="6203"/>
                  <a:pt x="10492" y="7795"/>
                </a:cubicBezTo>
                <a:cubicBezTo>
                  <a:pt x="9346" y="9768"/>
                  <a:pt x="7606" y="11332"/>
                  <a:pt x="5837" y="12832"/>
                </a:cubicBezTo>
                <a:cubicBezTo>
                  <a:pt x="4542" y="13949"/>
                  <a:pt x="3184" y="15074"/>
                  <a:pt x="2208" y="16517"/>
                </a:cubicBezTo>
                <a:cubicBezTo>
                  <a:pt x="262" y="19290"/>
                  <a:pt x="1" y="23118"/>
                  <a:pt x="1472" y="26153"/>
                </a:cubicBezTo>
                <a:cubicBezTo>
                  <a:pt x="2859" y="28926"/>
                  <a:pt x="5250" y="30135"/>
                  <a:pt x="8221" y="30312"/>
                </a:cubicBezTo>
                <a:cubicBezTo>
                  <a:pt x="12027" y="30574"/>
                  <a:pt x="15826" y="30786"/>
                  <a:pt x="19632" y="30843"/>
                </a:cubicBezTo>
                <a:cubicBezTo>
                  <a:pt x="20489" y="30852"/>
                  <a:pt x="21343" y="30858"/>
                  <a:pt x="22195" y="30858"/>
                </a:cubicBezTo>
                <a:cubicBezTo>
                  <a:pt x="23952" y="30858"/>
                  <a:pt x="25703" y="30832"/>
                  <a:pt x="27470" y="30751"/>
                </a:cubicBezTo>
                <a:cubicBezTo>
                  <a:pt x="29126" y="30666"/>
                  <a:pt x="30894" y="30517"/>
                  <a:pt x="32246" y="29577"/>
                </a:cubicBezTo>
                <a:cubicBezTo>
                  <a:pt x="34042" y="28339"/>
                  <a:pt x="34750" y="25976"/>
                  <a:pt x="34488" y="23825"/>
                </a:cubicBezTo>
                <a:cubicBezTo>
                  <a:pt x="34219" y="21703"/>
                  <a:pt x="33102" y="19757"/>
                  <a:pt x="31863" y="17989"/>
                </a:cubicBezTo>
                <a:cubicBezTo>
                  <a:pt x="31099" y="16899"/>
                  <a:pt x="30243" y="15866"/>
                  <a:pt x="29656" y="14657"/>
                </a:cubicBezTo>
                <a:cubicBezTo>
                  <a:pt x="28680" y="12683"/>
                  <a:pt x="28447" y="10476"/>
                  <a:pt x="28029" y="8325"/>
                </a:cubicBezTo>
                <a:cubicBezTo>
                  <a:pt x="27591" y="6111"/>
                  <a:pt x="27675" y="3727"/>
                  <a:pt x="25971" y="1986"/>
                </a:cubicBezTo>
                <a:cubicBezTo>
                  <a:pt x="25058" y="1039"/>
                  <a:pt x="23728" y="543"/>
                  <a:pt x="22433" y="274"/>
                </a:cubicBezTo>
                <a:cubicBezTo>
                  <a:pt x="21619" y="95"/>
                  <a:pt x="20772" y="1"/>
                  <a:pt x="19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7"/>
          <p:cNvSpPr/>
          <p:nvPr/>
        </p:nvSpPr>
        <p:spPr>
          <a:xfrm rot="5400000">
            <a:off x="2150850" y="-1761150"/>
            <a:ext cx="4842300" cy="8665800"/>
          </a:xfrm>
          <a:prstGeom prst="bracketPair">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 name="Google Shape;349;p37"/>
          <p:cNvGrpSpPr/>
          <p:nvPr/>
        </p:nvGrpSpPr>
        <p:grpSpPr>
          <a:xfrm>
            <a:off x="124215" y="3908450"/>
            <a:ext cx="360758" cy="258297"/>
            <a:chOff x="4992850" y="4345375"/>
            <a:chExt cx="607336" cy="638400"/>
          </a:xfrm>
        </p:grpSpPr>
        <p:sp>
          <p:nvSpPr>
            <p:cNvPr id="350" name="Google Shape;350;p37"/>
            <p:cNvSpPr/>
            <p:nvPr/>
          </p:nvSpPr>
          <p:spPr>
            <a:xfrm>
              <a:off x="4992850" y="4345375"/>
              <a:ext cx="225900" cy="638400"/>
            </a:xfrm>
            <a:prstGeom prst="leftBrace">
              <a:avLst>
                <a:gd fmla="val 2174" name="adj1"/>
                <a:gd fmla="val 50000" name="adj2"/>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7"/>
            <p:cNvSpPr/>
            <p:nvPr/>
          </p:nvSpPr>
          <p:spPr>
            <a:xfrm rot="10800000">
              <a:off x="5374286" y="4345375"/>
              <a:ext cx="225900" cy="638400"/>
            </a:xfrm>
            <a:prstGeom prst="leftBrace">
              <a:avLst>
                <a:gd fmla="val 2174" name="adj1"/>
                <a:gd fmla="val 50000" name="adj2"/>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 name="Google Shape;352;p37"/>
          <p:cNvSpPr/>
          <p:nvPr/>
        </p:nvSpPr>
        <p:spPr>
          <a:xfrm>
            <a:off x="424525" y="2971075"/>
            <a:ext cx="215100" cy="258300"/>
          </a:xfrm>
          <a:prstGeom prst="bracketPair">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 name="Google Shape;353;p37"/>
          <p:cNvGrpSpPr/>
          <p:nvPr/>
        </p:nvGrpSpPr>
        <p:grpSpPr>
          <a:xfrm>
            <a:off x="8546697" y="4473421"/>
            <a:ext cx="234196" cy="188409"/>
            <a:chOff x="5151797" y="479071"/>
            <a:chExt cx="234196" cy="188409"/>
          </a:xfrm>
        </p:grpSpPr>
        <p:sp>
          <p:nvSpPr>
            <p:cNvPr id="354" name="Google Shape;354;p37"/>
            <p:cNvSpPr/>
            <p:nvPr/>
          </p:nvSpPr>
          <p:spPr>
            <a:xfrm>
              <a:off x="5151797" y="479071"/>
              <a:ext cx="122220" cy="188409"/>
            </a:xfrm>
            <a:custGeom>
              <a:rect b="b" l="l" r="r" t="t"/>
              <a:pathLst>
                <a:path extrusionOk="0" h="2226" w="1444">
                  <a:moveTo>
                    <a:pt x="1234" y="0"/>
                  </a:moveTo>
                  <a:cubicBezTo>
                    <a:pt x="1175" y="0"/>
                    <a:pt x="1109" y="21"/>
                    <a:pt x="1062" y="68"/>
                  </a:cubicBezTo>
                  <a:lnTo>
                    <a:pt x="1" y="1165"/>
                  </a:lnTo>
                  <a:lnTo>
                    <a:pt x="1062" y="2162"/>
                  </a:lnTo>
                  <a:cubicBezTo>
                    <a:pt x="1118" y="2190"/>
                    <a:pt x="1175" y="2226"/>
                    <a:pt x="1203" y="2226"/>
                  </a:cubicBezTo>
                  <a:cubicBezTo>
                    <a:pt x="1267" y="2226"/>
                    <a:pt x="1324" y="2190"/>
                    <a:pt x="1380" y="2162"/>
                  </a:cubicBezTo>
                  <a:cubicBezTo>
                    <a:pt x="1444" y="2077"/>
                    <a:pt x="1444" y="1929"/>
                    <a:pt x="1352" y="1837"/>
                  </a:cubicBezTo>
                  <a:lnTo>
                    <a:pt x="616" y="1165"/>
                  </a:lnTo>
                  <a:lnTo>
                    <a:pt x="1380" y="365"/>
                  </a:lnTo>
                  <a:cubicBezTo>
                    <a:pt x="1444" y="280"/>
                    <a:pt x="1444" y="132"/>
                    <a:pt x="1352" y="40"/>
                  </a:cubicBezTo>
                  <a:cubicBezTo>
                    <a:pt x="1327" y="14"/>
                    <a:pt x="1282" y="0"/>
                    <a:pt x="1234" y="0"/>
                  </a:cubicBez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7"/>
            <p:cNvSpPr/>
            <p:nvPr/>
          </p:nvSpPr>
          <p:spPr>
            <a:xfrm>
              <a:off x="5261402" y="479071"/>
              <a:ext cx="124590" cy="188409"/>
            </a:xfrm>
            <a:custGeom>
              <a:rect b="b" l="l" r="r" t="t"/>
              <a:pathLst>
                <a:path extrusionOk="0" h="2226" w="1472">
                  <a:moveTo>
                    <a:pt x="1240" y="0"/>
                  </a:moveTo>
                  <a:cubicBezTo>
                    <a:pt x="1174" y="0"/>
                    <a:pt x="1108" y="21"/>
                    <a:pt x="1062" y="68"/>
                  </a:cubicBezTo>
                  <a:lnTo>
                    <a:pt x="0" y="1165"/>
                  </a:lnTo>
                  <a:lnTo>
                    <a:pt x="1090" y="2162"/>
                  </a:lnTo>
                  <a:cubicBezTo>
                    <a:pt x="1118" y="2190"/>
                    <a:pt x="1182" y="2226"/>
                    <a:pt x="1210" y="2226"/>
                  </a:cubicBezTo>
                  <a:cubicBezTo>
                    <a:pt x="1267" y="2226"/>
                    <a:pt x="1323" y="2190"/>
                    <a:pt x="1387" y="2162"/>
                  </a:cubicBezTo>
                  <a:cubicBezTo>
                    <a:pt x="1472" y="2077"/>
                    <a:pt x="1444" y="1929"/>
                    <a:pt x="1359" y="1837"/>
                  </a:cubicBezTo>
                  <a:lnTo>
                    <a:pt x="616" y="1165"/>
                  </a:lnTo>
                  <a:lnTo>
                    <a:pt x="1387" y="365"/>
                  </a:lnTo>
                  <a:cubicBezTo>
                    <a:pt x="1472" y="280"/>
                    <a:pt x="1444" y="132"/>
                    <a:pt x="1387" y="40"/>
                  </a:cubicBezTo>
                  <a:cubicBezTo>
                    <a:pt x="1346" y="14"/>
                    <a:pt x="1293" y="0"/>
                    <a:pt x="1240" y="0"/>
                  </a:cubicBez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 name="Google Shape;356;p37"/>
          <p:cNvGrpSpPr/>
          <p:nvPr/>
        </p:nvGrpSpPr>
        <p:grpSpPr>
          <a:xfrm>
            <a:off x="8573904" y="256622"/>
            <a:ext cx="234788" cy="188409"/>
            <a:chOff x="6428979" y="917397"/>
            <a:chExt cx="234788" cy="188409"/>
          </a:xfrm>
        </p:grpSpPr>
        <p:sp>
          <p:nvSpPr>
            <p:cNvPr id="357" name="Google Shape;357;p37"/>
            <p:cNvSpPr/>
            <p:nvPr/>
          </p:nvSpPr>
          <p:spPr>
            <a:xfrm>
              <a:off x="6538500" y="917397"/>
              <a:ext cx="125267" cy="188409"/>
            </a:xfrm>
            <a:custGeom>
              <a:rect b="b" l="l" r="r" t="t"/>
              <a:pathLst>
                <a:path extrusionOk="0" h="2226" w="1480">
                  <a:moveTo>
                    <a:pt x="219" y="1"/>
                  </a:moveTo>
                  <a:cubicBezTo>
                    <a:pt x="174" y="1"/>
                    <a:pt x="130" y="15"/>
                    <a:pt x="93" y="39"/>
                  </a:cubicBezTo>
                  <a:cubicBezTo>
                    <a:pt x="1" y="131"/>
                    <a:pt x="1" y="280"/>
                    <a:pt x="93" y="365"/>
                  </a:cubicBezTo>
                  <a:lnTo>
                    <a:pt x="857" y="1136"/>
                  </a:lnTo>
                  <a:lnTo>
                    <a:pt x="93" y="1843"/>
                  </a:lnTo>
                  <a:cubicBezTo>
                    <a:pt x="1" y="1928"/>
                    <a:pt x="1" y="2077"/>
                    <a:pt x="93" y="2133"/>
                  </a:cubicBezTo>
                  <a:cubicBezTo>
                    <a:pt x="121" y="2197"/>
                    <a:pt x="178" y="2225"/>
                    <a:pt x="241" y="2225"/>
                  </a:cubicBezTo>
                  <a:cubicBezTo>
                    <a:pt x="298" y="2225"/>
                    <a:pt x="355" y="2197"/>
                    <a:pt x="383" y="2162"/>
                  </a:cubicBezTo>
                  <a:lnTo>
                    <a:pt x="1479" y="1164"/>
                  </a:lnTo>
                  <a:lnTo>
                    <a:pt x="383" y="75"/>
                  </a:lnTo>
                  <a:cubicBezTo>
                    <a:pt x="335" y="23"/>
                    <a:pt x="277" y="1"/>
                    <a:pt x="219" y="1"/>
                  </a:cubicBez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7"/>
            <p:cNvSpPr/>
            <p:nvPr/>
          </p:nvSpPr>
          <p:spPr>
            <a:xfrm>
              <a:off x="6428979" y="917397"/>
              <a:ext cx="122220" cy="188409"/>
            </a:xfrm>
            <a:custGeom>
              <a:rect b="b" l="l" r="r" t="t"/>
              <a:pathLst>
                <a:path extrusionOk="0" h="2226" w="1444">
                  <a:moveTo>
                    <a:pt x="218" y="1"/>
                  </a:moveTo>
                  <a:cubicBezTo>
                    <a:pt x="172" y="1"/>
                    <a:pt x="126" y="15"/>
                    <a:pt x="85" y="39"/>
                  </a:cubicBezTo>
                  <a:cubicBezTo>
                    <a:pt x="0" y="131"/>
                    <a:pt x="0" y="280"/>
                    <a:pt x="85" y="365"/>
                  </a:cubicBezTo>
                  <a:lnTo>
                    <a:pt x="856" y="1136"/>
                  </a:lnTo>
                  <a:lnTo>
                    <a:pt x="85" y="1843"/>
                  </a:lnTo>
                  <a:cubicBezTo>
                    <a:pt x="0" y="1928"/>
                    <a:pt x="0" y="2077"/>
                    <a:pt x="85" y="2133"/>
                  </a:cubicBezTo>
                  <a:cubicBezTo>
                    <a:pt x="121" y="2197"/>
                    <a:pt x="177" y="2225"/>
                    <a:pt x="234" y="2225"/>
                  </a:cubicBezTo>
                  <a:cubicBezTo>
                    <a:pt x="297" y="2225"/>
                    <a:pt x="326" y="2197"/>
                    <a:pt x="382" y="2162"/>
                  </a:cubicBezTo>
                  <a:lnTo>
                    <a:pt x="1444" y="1164"/>
                  </a:lnTo>
                  <a:lnTo>
                    <a:pt x="382" y="75"/>
                  </a:lnTo>
                  <a:cubicBezTo>
                    <a:pt x="335" y="23"/>
                    <a:pt x="276" y="1"/>
                    <a:pt x="218" y="1"/>
                  </a:cubicBez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37"/>
          <p:cNvSpPr/>
          <p:nvPr/>
        </p:nvSpPr>
        <p:spPr>
          <a:xfrm>
            <a:off x="8546700" y="1789475"/>
            <a:ext cx="289200" cy="258300"/>
          </a:xfrm>
          <a:prstGeom prst="bracePair">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361" name="Google Shape;361;p37"/>
          <p:cNvSpPr txBox="1"/>
          <p:nvPr>
            <p:ph idx="1" type="subTitle"/>
          </p:nvPr>
        </p:nvSpPr>
        <p:spPr>
          <a:xfrm>
            <a:off x="937625" y="2511574"/>
            <a:ext cx="2175300" cy="8598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62" name="Google Shape;362;p37"/>
          <p:cNvSpPr txBox="1"/>
          <p:nvPr>
            <p:ph idx="2" type="subTitle"/>
          </p:nvPr>
        </p:nvSpPr>
        <p:spPr>
          <a:xfrm>
            <a:off x="3484347" y="2511574"/>
            <a:ext cx="2175300" cy="8598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63" name="Google Shape;363;p37"/>
          <p:cNvSpPr txBox="1"/>
          <p:nvPr>
            <p:ph idx="3" type="subTitle"/>
          </p:nvPr>
        </p:nvSpPr>
        <p:spPr>
          <a:xfrm>
            <a:off x="6031075" y="2511574"/>
            <a:ext cx="2175300" cy="8598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64" name="Google Shape;364;p37"/>
          <p:cNvSpPr txBox="1"/>
          <p:nvPr>
            <p:ph idx="4" type="subTitle"/>
          </p:nvPr>
        </p:nvSpPr>
        <p:spPr>
          <a:xfrm>
            <a:off x="937625" y="2037322"/>
            <a:ext cx="2175300" cy="4980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400">
                <a:solidFill>
                  <a:schemeClr val="dk1"/>
                </a:solidFill>
                <a:latin typeface="Poppins"/>
                <a:ea typeface="Poppins"/>
                <a:cs typeface="Poppins"/>
                <a:sym typeface="Poppin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65" name="Google Shape;365;p37"/>
          <p:cNvSpPr txBox="1"/>
          <p:nvPr>
            <p:ph idx="5" type="subTitle"/>
          </p:nvPr>
        </p:nvSpPr>
        <p:spPr>
          <a:xfrm>
            <a:off x="3484350" y="2037322"/>
            <a:ext cx="2175300" cy="4980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400">
                <a:solidFill>
                  <a:schemeClr val="dk1"/>
                </a:solidFill>
                <a:latin typeface="Poppins"/>
                <a:ea typeface="Poppins"/>
                <a:cs typeface="Poppins"/>
                <a:sym typeface="Poppin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66" name="Google Shape;366;p37"/>
          <p:cNvSpPr txBox="1"/>
          <p:nvPr>
            <p:ph idx="6" type="subTitle"/>
          </p:nvPr>
        </p:nvSpPr>
        <p:spPr>
          <a:xfrm>
            <a:off x="6031075" y="2037322"/>
            <a:ext cx="2175300" cy="4980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400">
                <a:solidFill>
                  <a:schemeClr val="dk1"/>
                </a:solidFill>
                <a:latin typeface="Poppins"/>
                <a:ea typeface="Poppins"/>
                <a:cs typeface="Poppins"/>
                <a:sym typeface="Poppin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67" name="Shape 367"/>
        <p:cNvGrpSpPr/>
        <p:nvPr/>
      </p:nvGrpSpPr>
      <p:grpSpPr>
        <a:xfrm>
          <a:off x="0" y="0"/>
          <a:ext cx="0" cy="0"/>
          <a:chOff x="0" y="0"/>
          <a:chExt cx="0" cy="0"/>
        </a:xfrm>
      </p:grpSpPr>
      <p:sp>
        <p:nvSpPr>
          <p:cNvPr id="368" name="Google Shape;368;p38"/>
          <p:cNvSpPr/>
          <p:nvPr/>
        </p:nvSpPr>
        <p:spPr>
          <a:xfrm>
            <a:off x="8479425" y="230120"/>
            <a:ext cx="2496096" cy="1582356"/>
          </a:xfrm>
          <a:custGeom>
            <a:rect b="b" l="l" r="r" t="t"/>
            <a:pathLst>
              <a:path extrusionOk="0" h="30030" w="47371">
                <a:moveTo>
                  <a:pt x="30713" y="1"/>
                </a:moveTo>
                <a:cubicBezTo>
                  <a:pt x="29748" y="1"/>
                  <a:pt x="28782" y="127"/>
                  <a:pt x="27824" y="424"/>
                </a:cubicBezTo>
                <a:cubicBezTo>
                  <a:pt x="26233" y="898"/>
                  <a:pt x="24733" y="1605"/>
                  <a:pt x="23077" y="1931"/>
                </a:cubicBezTo>
                <a:cubicBezTo>
                  <a:pt x="22133" y="2112"/>
                  <a:pt x="21172" y="2158"/>
                  <a:pt x="20205" y="2158"/>
                </a:cubicBezTo>
                <a:cubicBezTo>
                  <a:pt x="19185" y="2158"/>
                  <a:pt x="18159" y="2106"/>
                  <a:pt x="17142" y="2106"/>
                </a:cubicBezTo>
                <a:cubicBezTo>
                  <a:pt x="15844" y="2106"/>
                  <a:pt x="14560" y="2191"/>
                  <a:pt x="13322" y="2574"/>
                </a:cubicBezTo>
                <a:cubicBezTo>
                  <a:pt x="11079" y="3282"/>
                  <a:pt x="9198" y="4966"/>
                  <a:pt x="8250" y="7088"/>
                </a:cubicBezTo>
                <a:cubicBezTo>
                  <a:pt x="7514" y="8708"/>
                  <a:pt x="7337" y="10505"/>
                  <a:pt x="6453" y="12012"/>
                </a:cubicBezTo>
                <a:cubicBezTo>
                  <a:pt x="5158" y="14247"/>
                  <a:pt x="2590" y="15513"/>
                  <a:pt x="1296" y="17756"/>
                </a:cubicBezTo>
                <a:cubicBezTo>
                  <a:pt x="1" y="20055"/>
                  <a:pt x="355" y="23062"/>
                  <a:pt x="1798" y="25304"/>
                </a:cubicBezTo>
                <a:cubicBezTo>
                  <a:pt x="1883" y="25389"/>
                  <a:pt x="1946" y="25509"/>
                  <a:pt x="2031" y="25630"/>
                </a:cubicBezTo>
                <a:cubicBezTo>
                  <a:pt x="3687" y="27865"/>
                  <a:pt x="6340" y="29195"/>
                  <a:pt x="9077" y="29726"/>
                </a:cubicBezTo>
                <a:cubicBezTo>
                  <a:pt x="10189" y="29941"/>
                  <a:pt x="11314" y="30029"/>
                  <a:pt x="12442" y="30029"/>
                </a:cubicBezTo>
                <a:cubicBezTo>
                  <a:pt x="14099" y="30029"/>
                  <a:pt x="15761" y="29838"/>
                  <a:pt x="17390" y="29577"/>
                </a:cubicBezTo>
                <a:cubicBezTo>
                  <a:pt x="18897" y="29344"/>
                  <a:pt x="20425" y="29047"/>
                  <a:pt x="21960" y="29018"/>
                </a:cubicBezTo>
                <a:cubicBezTo>
                  <a:pt x="22130" y="29012"/>
                  <a:pt x="22300" y="29010"/>
                  <a:pt x="22470" y="29010"/>
                </a:cubicBezTo>
                <a:cubicBezTo>
                  <a:pt x="24892" y="29010"/>
                  <a:pt x="27287" y="29585"/>
                  <a:pt x="29713" y="29698"/>
                </a:cubicBezTo>
                <a:cubicBezTo>
                  <a:pt x="29922" y="29707"/>
                  <a:pt x="30132" y="29711"/>
                  <a:pt x="30343" y="29711"/>
                </a:cubicBezTo>
                <a:cubicBezTo>
                  <a:pt x="32751" y="29711"/>
                  <a:pt x="35268" y="29093"/>
                  <a:pt x="36816" y="27278"/>
                </a:cubicBezTo>
                <a:cubicBezTo>
                  <a:pt x="37672" y="26274"/>
                  <a:pt x="38139" y="25007"/>
                  <a:pt x="39143" y="24123"/>
                </a:cubicBezTo>
                <a:cubicBezTo>
                  <a:pt x="40120" y="23295"/>
                  <a:pt x="41414" y="22977"/>
                  <a:pt x="42560" y="22383"/>
                </a:cubicBezTo>
                <a:cubicBezTo>
                  <a:pt x="44859" y="21173"/>
                  <a:pt x="46366" y="18789"/>
                  <a:pt x="46869" y="16256"/>
                </a:cubicBezTo>
                <a:cubicBezTo>
                  <a:pt x="47371" y="13717"/>
                  <a:pt x="46925" y="11064"/>
                  <a:pt x="45984" y="8651"/>
                </a:cubicBezTo>
                <a:cubicBezTo>
                  <a:pt x="44541" y="4966"/>
                  <a:pt x="40735" y="2751"/>
                  <a:pt x="37141" y="1428"/>
                </a:cubicBezTo>
                <a:cubicBezTo>
                  <a:pt x="35075" y="648"/>
                  <a:pt x="32897" y="1"/>
                  <a:pt x="307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8"/>
          <p:cNvSpPr/>
          <p:nvPr/>
        </p:nvSpPr>
        <p:spPr>
          <a:xfrm rot="-3555177">
            <a:off x="-1456144" y="2911698"/>
            <a:ext cx="2122762" cy="1993144"/>
          </a:xfrm>
          <a:custGeom>
            <a:rect b="b" l="l" r="r" t="t"/>
            <a:pathLst>
              <a:path extrusionOk="0" h="12595" w="13414">
                <a:moveTo>
                  <a:pt x="6393" y="1"/>
                </a:moveTo>
                <a:cubicBezTo>
                  <a:pt x="6010" y="1"/>
                  <a:pt x="5626" y="38"/>
                  <a:pt x="5242" y="124"/>
                </a:cubicBezTo>
                <a:cubicBezTo>
                  <a:pt x="2766" y="598"/>
                  <a:pt x="354" y="2515"/>
                  <a:pt x="177" y="5048"/>
                </a:cubicBezTo>
                <a:cubicBezTo>
                  <a:pt x="0" y="7821"/>
                  <a:pt x="3063" y="10064"/>
                  <a:pt x="5129" y="11330"/>
                </a:cubicBezTo>
                <a:cubicBezTo>
                  <a:pt x="6309" y="12076"/>
                  <a:pt x="7558" y="12595"/>
                  <a:pt x="8729" y="12595"/>
                </a:cubicBezTo>
                <a:cubicBezTo>
                  <a:pt x="9868" y="12595"/>
                  <a:pt x="10932" y="12105"/>
                  <a:pt x="11786" y="10856"/>
                </a:cubicBezTo>
                <a:cubicBezTo>
                  <a:pt x="13144" y="8854"/>
                  <a:pt x="13413" y="6137"/>
                  <a:pt x="12409" y="3959"/>
                </a:cubicBezTo>
                <a:cubicBezTo>
                  <a:pt x="11404" y="1751"/>
                  <a:pt x="9169" y="160"/>
                  <a:pt x="6749" y="11"/>
                </a:cubicBezTo>
                <a:cubicBezTo>
                  <a:pt x="6631" y="4"/>
                  <a:pt x="6512" y="1"/>
                  <a:pt x="63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 name="Google Shape;370;p38"/>
          <p:cNvGrpSpPr/>
          <p:nvPr/>
        </p:nvGrpSpPr>
        <p:grpSpPr>
          <a:xfrm>
            <a:off x="167265" y="3779125"/>
            <a:ext cx="360758" cy="258297"/>
            <a:chOff x="4992850" y="4345375"/>
            <a:chExt cx="607336" cy="638400"/>
          </a:xfrm>
        </p:grpSpPr>
        <p:sp>
          <p:nvSpPr>
            <p:cNvPr id="371" name="Google Shape;371;p38"/>
            <p:cNvSpPr/>
            <p:nvPr/>
          </p:nvSpPr>
          <p:spPr>
            <a:xfrm>
              <a:off x="4992850" y="4345375"/>
              <a:ext cx="225900" cy="638400"/>
            </a:xfrm>
            <a:prstGeom prst="leftBrace">
              <a:avLst>
                <a:gd fmla="val 2174" name="adj1"/>
                <a:gd fmla="val 50000" name="adj2"/>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8"/>
            <p:cNvSpPr/>
            <p:nvPr/>
          </p:nvSpPr>
          <p:spPr>
            <a:xfrm rot="10800000">
              <a:off x="5374286" y="4345375"/>
              <a:ext cx="225900" cy="638400"/>
            </a:xfrm>
            <a:prstGeom prst="leftBrace">
              <a:avLst>
                <a:gd fmla="val 2174" name="adj1"/>
                <a:gd fmla="val 50000" name="adj2"/>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 name="Google Shape;373;p38"/>
          <p:cNvSpPr/>
          <p:nvPr/>
        </p:nvSpPr>
        <p:spPr>
          <a:xfrm>
            <a:off x="8479425" y="539500"/>
            <a:ext cx="215100" cy="258300"/>
          </a:xfrm>
          <a:prstGeom prst="bracketPair">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 name="Google Shape;374;p38"/>
          <p:cNvGrpSpPr/>
          <p:nvPr/>
        </p:nvGrpSpPr>
        <p:grpSpPr>
          <a:xfrm>
            <a:off x="485797" y="4603996"/>
            <a:ext cx="234196" cy="188409"/>
            <a:chOff x="5151797" y="479071"/>
            <a:chExt cx="234196" cy="188409"/>
          </a:xfrm>
        </p:grpSpPr>
        <p:sp>
          <p:nvSpPr>
            <p:cNvPr id="375" name="Google Shape;375;p38"/>
            <p:cNvSpPr/>
            <p:nvPr/>
          </p:nvSpPr>
          <p:spPr>
            <a:xfrm>
              <a:off x="5151797" y="479071"/>
              <a:ext cx="122220" cy="188409"/>
            </a:xfrm>
            <a:custGeom>
              <a:rect b="b" l="l" r="r" t="t"/>
              <a:pathLst>
                <a:path extrusionOk="0" h="2226" w="1444">
                  <a:moveTo>
                    <a:pt x="1234" y="0"/>
                  </a:moveTo>
                  <a:cubicBezTo>
                    <a:pt x="1175" y="0"/>
                    <a:pt x="1109" y="21"/>
                    <a:pt x="1062" y="68"/>
                  </a:cubicBezTo>
                  <a:lnTo>
                    <a:pt x="1" y="1165"/>
                  </a:lnTo>
                  <a:lnTo>
                    <a:pt x="1062" y="2162"/>
                  </a:lnTo>
                  <a:cubicBezTo>
                    <a:pt x="1118" y="2190"/>
                    <a:pt x="1175" y="2226"/>
                    <a:pt x="1203" y="2226"/>
                  </a:cubicBezTo>
                  <a:cubicBezTo>
                    <a:pt x="1267" y="2226"/>
                    <a:pt x="1324" y="2190"/>
                    <a:pt x="1380" y="2162"/>
                  </a:cubicBezTo>
                  <a:cubicBezTo>
                    <a:pt x="1444" y="2077"/>
                    <a:pt x="1444" y="1929"/>
                    <a:pt x="1352" y="1837"/>
                  </a:cubicBezTo>
                  <a:lnTo>
                    <a:pt x="616" y="1165"/>
                  </a:lnTo>
                  <a:lnTo>
                    <a:pt x="1380" y="365"/>
                  </a:lnTo>
                  <a:cubicBezTo>
                    <a:pt x="1444" y="280"/>
                    <a:pt x="1444" y="132"/>
                    <a:pt x="1352" y="40"/>
                  </a:cubicBezTo>
                  <a:cubicBezTo>
                    <a:pt x="1327" y="14"/>
                    <a:pt x="1282" y="0"/>
                    <a:pt x="1234" y="0"/>
                  </a:cubicBez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8"/>
            <p:cNvSpPr/>
            <p:nvPr/>
          </p:nvSpPr>
          <p:spPr>
            <a:xfrm>
              <a:off x="5261402" y="479071"/>
              <a:ext cx="124590" cy="188409"/>
            </a:xfrm>
            <a:custGeom>
              <a:rect b="b" l="l" r="r" t="t"/>
              <a:pathLst>
                <a:path extrusionOk="0" h="2226" w="1472">
                  <a:moveTo>
                    <a:pt x="1240" y="0"/>
                  </a:moveTo>
                  <a:cubicBezTo>
                    <a:pt x="1174" y="0"/>
                    <a:pt x="1108" y="21"/>
                    <a:pt x="1062" y="68"/>
                  </a:cubicBezTo>
                  <a:lnTo>
                    <a:pt x="0" y="1165"/>
                  </a:lnTo>
                  <a:lnTo>
                    <a:pt x="1090" y="2162"/>
                  </a:lnTo>
                  <a:cubicBezTo>
                    <a:pt x="1118" y="2190"/>
                    <a:pt x="1182" y="2226"/>
                    <a:pt x="1210" y="2226"/>
                  </a:cubicBezTo>
                  <a:cubicBezTo>
                    <a:pt x="1267" y="2226"/>
                    <a:pt x="1323" y="2190"/>
                    <a:pt x="1387" y="2162"/>
                  </a:cubicBezTo>
                  <a:cubicBezTo>
                    <a:pt x="1472" y="2077"/>
                    <a:pt x="1444" y="1929"/>
                    <a:pt x="1359" y="1837"/>
                  </a:cubicBezTo>
                  <a:lnTo>
                    <a:pt x="616" y="1165"/>
                  </a:lnTo>
                  <a:lnTo>
                    <a:pt x="1387" y="365"/>
                  </a:lnTo>
                  <a:cubicBezTo>
                    <a:pt x="1472" y="280"/>
                    <a:pt x="1444" y="132"/>
                    <a:pt x="1387" y="40"/>
                  </a:cubicBezTo>
                  <a:cubicBezTo>
                    <a:pt x="1346" y="14"/>
                    <a:pt x="1293" y="0"/>
                    <a:pt x="1240" y="0"/>
                  </a:cubicBez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 name="Google Shape;377;p38"/>
          <p:cNvGrpSpPr/>
          <p:nvPr/>
        </p:nvGrpSpPr>
        <p:grpSpPr>
          <a:xfrm>
            <a:off x="8595429" y="3449772"/>
            <a:ext cx="234788" cy="188409"/>
            <a:chOff x="6428979" y="917397"/>
            <a:chExt cx="234788" cy="188409"/>
          </a:xfrm>
        </p:grpSpPr>
        <p:sp>
          <p:nvSpPr>
            <p:cNvPr id="378" name="Google Shape;378;p38"/>
            <p:cNvSpPr/>
            <p:nvPr/>
          </p:nvSpPr>
          <p:spPr>
            <a:xfrm>
              <a:off x="6538500" y="917397"/>
              <a:ext cx="125267" cy="188409"/>
            </a:xfrm>
            <a:custGeom>
              <a:rect b="b" l="l" r="r" t="t"/>
              <a:pathLst>
                <a:path extrusionOk="0" h="2226" w="1480">
                  <a:moveTo>
                    <a:pt x="219" y="1"/>
                  </a:moveTo>
                  <a:cubicBezTo>
                    <a:pt x="174" y="1"/>
                    <a:pt x="130" y="15"/>
                    <a:pt x="93" y="39"/>
                  </a:cubicBezTo>
                  <a:cubicBezTo>
                    <a:pt x="1" y="131"/>
                    <a:pt x="1" y="280"/>
                    <a:pt x="93" y="365"/>
                  </a:cubicBezTo>
                  <a:lnTo>
                    <a:pt x="857" y="1136"/>
                  </a:lnTo>
                  <a:lnTo>
                    <a:pt x="93" y="1843"/>
                  </a:lnTo>
                  <a:cubicBezTo>
                    <a:pt x="1" y="1928"/>
                    <a:pt x="1" y="2077"/>
                    <a:pt x="93" y="2133"/>
                  </a:cubicBezTo>
                  <a:cubicBezTo>
                    <a:pt x="121" y="2197"/>
                    <a:pt x="178" y="2225"/>
                    <a:pt x="241" y="2225"/>
                  </a:cubicBezTo>
                  <a:cubicBezTo>
                    <a:pt x="298" y="2225"/>
                    <a:pt x="355" y="2197"/>
                    <a:pt x="383" y="2162"/>
                  </a:cubicBezTo>
                  <a:lnTo>
                    <a:pt x="1479" y="1164"/>
                  </a:lnTo>
                  <a:lnTo>
                    <a:pt x="383" y="75"/>
                  </a:lnTo>
                  <a:cubicBezTo>
                    <a:pt x="335" y="23"/>
                    <a:pt x="277" y="1"/>
                    <a:pt x="219" y="1"/>
                  </a:cubicBez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8"/>
            <p:cNvSpPr/>
            <p:nvPr/>
          </p:nvSpPr>
          <p:spPr>
            <a:xfrm>
              <a:off x="6428979" y="917397"/>
              <a:ext cx="122220" cy="188409"/>
            </a:xfrm>
            <a:custGeom>
              <a:rect b="b" l="l" r="r" t="t"/>
              <a:pathLst>
                <a:path extrusionOk="0" h="2226" w="1444">
                  <a:moveTo>
                    <a:pt x="218" y="1"/>
                  </a:moveTo>
                  <a:cubicBezTo>
                    <a:pt x="172" y="1"/>
                    <a:pt x="126" y="15"/>
                    <a:pt x="85" y="39"/>
                  </a:cubicBezTo>
                  <a:cubicBezTo>
                    <a:pt x="0" y="131"/>
                    <a:pt x="0" y="280"/>
                    <a:pt x="85" y="365"/>
                  </a:cubicBezTo>
                  <a:lnTo>
                    <a:pt x="856" y="1136"/>
                  </a:lnTo>
                  <a:lnTo>
                    <a:pt x="85" y="1843"/>
                  </a:lnTo>
                  <a:cubicBezTo>
                    <a:pt x="0" y="1928"/>
                    <a:pt x="0" y="2077"/>
                    <a:pt x="85" y="2133"/>
                  </a:cubicBezTo>
                  <a:cubicBezTo>
                    <a:pt x="121" y="2197"/>
                    <a:pt x="177" y="2225"/>
                    <a:pt x="234" y="2225"/>
                  </a:cubicBezTo>
                  <a:cubicBezTo>
                    <a:pt x="297" y="2225"/>
                    <a:pt x="326" y="2197"/>
                    <a:pt x="382" y="2162"/>
                  </a:cubicBezTo>
                  <a:lnTo>
                    <a:pt x="1444" y="1164"/>
                  </a:lnTo>
                  <a:lnTo>
                    <a:pt x="382" y="75"/>
                  </a:lnTo>
                  <a:cubicBezTo>
                    <a:pt x="335" y="23"/>
                    <a:pt x="276" y="1"/>
                    <a:pt x="218" y="1"/>
                  </a:cubicBez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 name="Google Shape;380;p38"/>
          <p:cNvSpPr/>
          <p:nvPr/>
        </p:nvSpPr>
        <p:spPr>
          <a:xfrm>
            <a:off x="8652025" y="1231400"/>
            <a:ext cx="289200" cy="258300"/>
          </a:xfrm>
          <a:prstGeom prst="bracePair">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382" name="Google Shape;382;p38"/>
          <p:cNvSpPr txBox="1"/>
          <p:nvPr>
            <p:ph idx="1" type="subTitle"/>
          </p:nvPr>
        </p:nvSpPr>
        <p:spPr>
          <a:xfrm>
            <a:off x="1618875" y="1926977"/>
            <a:ext cx="2373000" cy="6654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83" name="Google Shape;383;p38"/>
          <p:cNvSpPr txBox="1"/>
          <p:nvPr>
            <p:ph idx="2" type="subTitle"/>
          </p:nvPr>
        </p:nvSpPr>
        <p:spPr>
          <a:xfrm>
            <a:off x="5152013" y="1926977"/>
            <a:ext cx="2373000" cy="6654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84" name="Google Shape;384;p38"/>
          <p:cNvSpPr txBox="1"/>
          <p:nvPr>
            <p:ph idx="3" type="subTitle"/>
          </p:nvPr>
        </p:nvSpPr>
        <p:spPr>
          <a:xfrm>
            <a:off x="1618875" y="3569852"/>
            <a:ext cx="2373000" cy="6654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85" name="Google Shape;385;p38"/>
          <p:cNvSpPr txBox="1"/>
          <p:nvPr>
            <p:ph idx="4" type="subTitle"/>
          </p:nvPr>
        </p:nvSpPr>
        <p:spPr>
          <a:xfrm>
            <a:off x="5152013" y="3569852"/>
            <a:ext cx="2373000" cy="6654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86" name="Google Shape;386;p38"/>
          <p:cNvSpPr txBox="1"/>
          <p:nvPr>
            <p:ph idx="5" type="subTitle"/>
          </p:nvPr>
        </p:nvSpPr>
        <p:spPr>
          <a:xfrm>
            <a:off x="1618875" y="1489700"/>
            <a:ext cx="2373000" cy="5055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b="1" sz="2400">
                <a:solidFill>
                  <a:schemeClr val="dk1"/>
                </a:solidFill>
                <a:latin typeface="Poppins"/>
                <a:ea typeface="Poppins"/>
                <a:cs typeface="Poppins"/>
                <a:sym typeface="Poppin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7" name="Google Shape;387;p38"/>
          <p:cNvSpPr txBox="1"/>
          <p:nvPr>
            <p:ph idx="6" type="subTitle"/>
          </p:nvPr>
        </p:nvSpPr>
        <p:spPr>
          <a:xfrm>
            <a:off x="1618875" y="3132675"/>
            <a:ext cx="2373000" cy="5055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b="1" sz="2400">
                <a:solidFill>
                  <a:schemeClr val="dk1"/>
                </a:solidFill>
                <a:latin typeface="Poppins"/>
                <a:ea typeface="Poppins"/>
                <a:cs typeface="Poppins"/>
                <a:sym typeface="Poppin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8" name="Google Shape;388;p38"/>
          <p:cNvSpPr txBox="1"/>
          <p:nvPr>
            <p:ph idx="7" type="subTitle"/>
          </p:nvPr>
        </p:nvSpPr>
        <p:spPr>
          <a:xfrm>
            <a:off x="5152008" y="1489700"/>
            <a:ext cx="2373000" cy="5055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b="1" sz="2400">
                <a:solidFill>
                  <a:schemeClr val="dk1"/>
                </a:solidFill>
                <a:latin typeface="Poppins"/>
                <a:ea typeface="Poppins"/>
                <a:cs typeface="Poppins"/>
                <a:sym typeface="Poppin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9" name="Google Shape;389;p38"/>
          <p:cNvSpPr txBox="1"/>
          <p:nvPr>
            <p:ph idx="8" type="subTitle"/>
          </p:nvPr>
        </p:nvSpPr>
        <p:spPr>
          <a:xfrm>
            <a:off x="5152008" y="3132675"/>
            <a:ext cx="2373000" cy="5055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b="1" sz="2400">
                <a:solidFill>
                  <a:schemeClr val="dk1"/>
                </a:solidFill>
                <a:latin typeface="Poppins"/>
                <a:ea typeface="Poppins"/>
                <a:cs typeface="Poppins"/>
                <a:sym typeface="Poppin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90" name="Google Shape;390;p38"/>
          <p:cNvSpPr/>
          <p:nvPr/>
        </p:nvSpPr>
        <p:spPr>
          <a:xfrm rot="5400000">
            <a:off x="2150850" y="-1761150"/>
            <a:ext cx="4842300" cy="8665800"/>
          </a:xfrm>
          <a:prstGeom prst="bracketPair">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
    <p:spTree>
      <p:nvGrpSpPr>
        <p:cNvPr id="391" name="Shape 391"/>
        <p:cNvGrpSpPr/>
        <p:nvPr/>
      </p:nvGrpSpPr>
      <p:grpSpPr>
        <a:xfrm>
          <a:off x="0" y="0"/>
          <a:ext cx="0" cy="0"/>
          <a:chOff x="0" y="0"/>
          <a:chExt cx="0" cy="0"/>
        </a:xfrm>
      </p:grpSpPr>
      <p:sp>
        <p:nvSpPr>
          <p:cNvPr id="392" name="Google Shape;392;p39"/>
          <p:cNvSpPr/>
          <p:nvPr/>
        </p:nvSpPr>
        <p:spPr>
          <a:xfrm>
            <a:off x="8432226" y="-375650"/>
            <a:ext cx="1395293" cy="1745295"/>
          </a:xfrm>
          <a:custGeom>
            <a:rect b="b" l="l" r="r" t="t"/>
            <a:pathLst>
              <a:path extrusionOk="0" h="9619" w="7690">
                <a:moveTo>
                  <a:pt x="1814" y="0"/>
                </a:moveTo>
                <a:cubicBezTo>
                  <a:pt x="1314" y="0"/>
                  <a:pt x="835" y="161"/>
                  <a:pt x="503" y="527"/>
                </a:cubicBezTo>
                <a:cubicBezTo>
                  <a:pt x="114" y="938"/>
                  <a:pt x="1" y="1532"/>
                  <a:pt x="29" y="2063"/>
                </a:cubicBezTo>
                <a:cubicBezTo>
                  <a:pt x="57" y="2621"/>
                  <a:pt x="234" y="3152"/>
                  <a:pt x="383" y="3683"/>
                </a:cubicBezTo>
                <a:cubicBezTo>
                  <a:pt x="913" y="5777"/>
                  <a:pt x="149" y="9017"/>
                  <a:pt x="3064" y="9547"/>
                </a:cubicBezTo>
                <a:cubicBezTo>
                  <a:pt x="3307" y="9596"/>
                  <a:pt x="3542" y="9619"/>
                  <a:pt x="3768" y="9619"/>
                </a:cubicBezTo>
                <a:cubicBezTo>
                  <a:pt x="6281" y="9619"/>
                  <a:pt x="7690" y="6774"/>
                  <a:pt x="7365" y="4418"/>
                </a:cubicBezTo>
                <a:cubicBezTo>
                  <a:pt x="7252" y="3739"/>
                  <a:pt x="6983" y="3060"/>
                  <a:pt x="6573" y="2501"/>
                </a:cubicBezTo>
                <a:cubicBezTo>
                  <a:pt x="6276" y="2119"/>
                  <a:pt x="5922" y="1822"/>
                  <a:pt x="5512" y="1589"/>
                </a:cubicBezTo>
                <a:cubicBezTo>
                  <a:pt x="5129" y="1383"/>
                  <a:pt x="4684" y="1263"/>
                  <a:pt x="4274" y="1058"/>
                </a:cubicBezTo>
                <a:cubicBezTo>
                  <a:pt x="3863" y="825"/>
                  <a:pt x="3474" y="527"/>
                  <a:pt x="3064" y="322"/>
                </a:cubicBezTo>
                <a:cubicBezTo>
                  <a:pt x="2683" y="117"/>
                  <a:pt x="2240" y="0"/>
                  <a:pt x="1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9"/>
          <p:cNvSpPr/>
          <p:nvPr/>
        </p:nvSpPr>
        <p:spPr>
          <a:xfrm rot="-3555079">
            <a:off x="-738071" y="2310738"/>
            <a:ext cx="1257907" cy="1181115"/>
          </a:xfrm>
          <a:custGeom>
            <a:rect b="b" l="l" r="r" t="t"/>
            <a:pathLst>
              <a:path extrusionOk="0" h="12595" w="13414">
                <a:moveTo>
                  <a:pt x="6393" y="1"/>
                </a:moveTo>
                <a:cubicBezTo>
                  <a:pt x="6010" y="1"/>
                  <a:pt x="5626" y="38"/>
                  <a:pt x="5242" y="124"/>
                </a:cubicBezTo>
                <a:cubicBezTo>
                  <a:pt x="2766" y="598"/>
                  <a:pt x="354" y="2515"/>
                  <a:pt x="177" y="5048"/>
                </a:cubicBezTo>
                <a:cubicBezTo>
                  <a:pt x="0" y="7821"/>
                  <a:pt x="3063" y="10064"/>
                  <a:pt x="5129" y="11330"/>
                </a:cubicBezTo>
                <a:cubicBezTo>
                  <a:pt x="6309" y="12076"/>
                  <a:pt x="7558" y="12595"/>
                  <a:pt x="8729" y="12595"/>
                </a:cubicBezTo>
                <a:cubicBezTo>
                  <a:pt x="9868" y="12595"/>
                  <a:pt x="10932" y="12105"/>
                  <a:pt x="11786" y="10856"/>
                </a:cubicBezTo>
                <a:cubicBezTo>
                  <a:pt x="13144" y="8854"/>
                  <a:pt x="13413" y="6137"/>
                  <a:pt x="12409" y="3959"/>
                </a:cubicBezTo>
                <a:cubicBezTo>
                  <a:pt x="11404" y="1751"/>
                  <a:pt x="9169" y="160"/>
                  <a:pt x="6749" y="11"/>
                </a:cubicBezTo>
                <a:cubicBezTo>
                  <a:pt x="6631" y="4"/>
                  <a:pt x="6512" y="1"/>
                  <a:pt x="63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 name="Google Shape;394;p39"/>
          <p:cNvGrpSpPr/>
          <p:nvPr/>
        </p:nvGrpSpPr>
        <p:grpSpPr>
          <a:xfrm>
            <a:off x="8788054" y="1644572"/>
            <a:ext cx="234788" cy="188409"/>
            <a:chOff x="6428979" y="917397"/>
            <a:chExt cx="234788" cy="188409"/>
          </a:xfrm>
        </p:grpSpPr>
        <p:sp>
          <p:nvSpPr>
            <p:cNvPr id="395" name="Google Shape;395;p39"/>
            <p:cNvSpPr/>
            <p:nvPr/>
          </p:nvSpPr>
          <p:spPr>
            <a:xfrm>
              <a:off x="6538500" y="917397"/>
              <a:ext cx="125267" cy="188409"/>
            </a:xfrm>
            <a:custGeom>
              <a:rect b="b" l="l" r="r" t="t"/>
              <a:pathLst>
                <a:path extrusionOk="0" h="2226" w="1480">
                  <a:moveTo>
                    <a:pt x="219" y="1"/>
                  </a:moveTo>
                  <a:cubicBezTo>
                    <a:pt x="174" y="1"/>
                    <a:pt x="130" y="15"/>
                    <a:pt x="93" y="39"/>
                  </a:cubicBezTo>
                  <a:cubicBezTo>
                    <a:pt x="1" y="131"/>
                    <a:pt x="1" y="280"/>
                    <a:pt x="93" y="365"/>
                  </a:cubicBezTo>
                  <a:lnTo>
                    <a:pt x="857" y="1136"/>
                  </a:lnTo>
                  <a:lnTo>
                    <a:pt x="93" y="1843"/>
                  </a:lnTo>
                  <a:cubicBezTo>
                    <a:pt x="1" y="1928"/>
                    <a:pt x="1" y="2077"/>
                    <a:pt x="93" y="2133"/>
                  </a:cubicBezTo>
                  <a:cubicBezTo>
                    <a:pt x="121" y="2197"/>
                    <a:pt x="178" y="2225"/>
                    <a:pt x="241" y="2225"/>
                  </a:cubicBezTo>
                  <a:cubicBezTo>
                    <a:pt x="298" y="2225"/>
                    <a:pt x="355" y="2197"/>
                    <a:pt x="383" y="2162"/>
                  </a:cubicBezTo>
                  <a:lnTo>
                    <a:pt x="1479" y="1164"/>
                  </a:lnTo>
                  <a:lnTo>
                    <a:pt x="383" y="75"/>
                  </a:lnTo>
                  <a:cubicBezTo>
                    <a:pt x="335" y="23"/>
                    <a:pt x="277" y="1"/>
                    <a:pt x="219" y="1"/>
                  </a:cubicBez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9"/>
            <p:cNvSpPr/>
            <p:nvPr/>
          </p:nvSpPr>
          <p:spPr>
            <a:xfrm>
              <a:off x="6428979" y="917397"/>
              <a:ext cx="122220" cy="188409"/>
            </a:xfrm>
            <a:custGeom>
              <a:rect b="b" l="l" r="r" t="t"/>
              <a:pathLst>
                <a:path extrusionOk="0" h="2226" w="1444">
                  <a:moveTo>
                    <a:pt x="218" y="1"/>
                  </a:moveTo>
                  <a:cubicBezTo>
                    <a:pt x="172" y="1"/>
                    <a:pt x="126" y="15"/>
                    <a:pt x="85" y="39"/>
                  </a:cubicBezTo>
                  <a:cubicBezTo>
                    <a:pt x="0" y="131"/>
                    <a:pt x="0" y="280"/>
                    <a:pt x="85" y="365"/>
                  </a:cubicBezTo>
                  <a:lnTo>
                    <a:pt x="856" y="1136"/>
                  </a:lnTo>
                  <a:lnTo>
                    <a:pt x="85" y="1843"/>
                  </a:lnTo>
                  <a:cubicBezTo>
                    <a:pt x="0" y="1928"/>
                    <a:pt x="0" y="2077"/>
                    <a:pt x="85" y="2133"/>
                  </a:cubicBezTo>
                  <a:cubicBezTo>
                    <a:pt x="121" y="2197"/>
                    <a:pt x="177" y="2225"/>
                    <a:pt x="234" y="2225"/>
                  </a:cubicBezTo>
                  <a:cubicBezTo>
                    <a:pt x="297" y="2225"/>
                    <a:pt x="326" y="2197"/>
                    <a:pt x="382" y="2162"/>
                  </a:cubicBezTo>
                  <a:lnTo>
                    <a:pt x="1444" y="1164"/>
                  </a:lnTo>
                  <a:lnTo>
                    <a:pt x="382" y="75"/>
                  </a:lnTo>
                  <a:cubicBezTo>
                    <a:pt x="335" y="23"/>
                    <a:pt x="276" y="1"/>
                    <a:pt x="218" y="1"/>
                  </a:cubicBez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 name="Google Shape;397;p39"/>
          <p:cNvSpPr/>
          <p:nvPr/>
        </p:nvSpPr>
        <p:spPr>
          <a:xfrm>
            <a:off x="8760850" y="854125"/>
            <a:ext cx="289200" cy="258300"/>
          </a:xfrm>
          <a:prstGeom prst="bracePair">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9"/>
          <p:cNvSpPr/>
          <p:nvPr/>
        </p:nvSpPr>
        <p:spPr>
          <a:xfrm>
            <a:off x="81150" y="2708188"/>
            <a:ext cx="215100" cy="258300"/>
          </a:xfrm>
          <a:prstGeom prst="bracketPair">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400" name="Google Shape;400;p39"/>
          <p:cNvSpPr txBox="1"/>
          <p:nvPr>
            <p:ph idx="1" type="subTitle"/>
          </p:nvPr>
        </p:nvSpPr>
        <p:spPr>
          <a:xfrm>
            <a:off x="1618113" y="1561615"/>
            <a:ext cx="4040700" cy="3489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01" name="Google Shape;401;p39"/>
          <p:cNvSpPr txBox="1"/>
          <p:nvPr>
            <p:ph idx="2" type="subTitle"/>
          </p:nvPr>
        </p:nvSpPr>
        <p:spPr>
          <a:xfrm>
            <a:off x="1618120" y="2458540"/>
            <a:ext cx="4040700" cy="3489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02" name="Google Shape;402;p39"/>
          <p:cNvSpPr txBox="1"/>
          <p:nvPr>
            <p:ph idx="3" type="subTitle"/>
          </p:nvPr>
        </p:nvSpPr>
        <p:spPr>
          <a:xfrm>
            <a:off x="1618113" y="3355465"/>
            <a:ext cx="4040700" cy="3489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03" name="Google Shape;403;p39"/>
          <p:cNvSpPr txBox="1"/>
          <p:nvPr>
            <p:ph idx="4" type="subTitle"/>
          </p:nvPr>
        </p:nvSpPr>
        <p:spPr>
          <a:xfrm>
            <a:off x="1618120" y="4252390"/>
            <a:ext cx="4040700" cy="3489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04" name="Google Shape;404;p39"/>
          <p:cNvSpPr txBox="1"/>
          <p:nvPr>
            <p:ph idx="5" type="subTitle"/>
          </p:nvPr>
        </p:nvSpPr>
        <p:spPr>
          <a:xfrm>
            <a:off x="1618113" y="1317250"/>
            <a:ext cx="4040700" cy="3993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b="1" sz="2400">
                <a:solidFill>
                  <a:schemeClr val="dk1"/>
                </a:solidFill>
                <a:latin typeface="Poppins"/>
                <a:ea typeface="Poppins"/>
                <a:cs typeface="Poppins"/>
                <a:sym typeface="Poppin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05" name="Google Shape;405;p39"/>
          <p:cNvSpPr txBox="1"/>
          <p:nvPr>
            <p:ph idx="6" type="subTitle"/>
          </p:nvPr>
        </p:nvSpPr>
        <p:spPr>
          <a:xfrm>
            <a:off x="1618113" y="3111217"/>
            <a:ext cx="4040700" cy="3993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b="1" sz="2400">
                <a:solidFill>
                  <a:schemeClr val="dk1"/>
                </a:solidFill>
                <a:latin typeface="Poppins"/>
                <a:ea typeface="Poppins"/>
                <a:cs typeface="Poppins"/>
                <a:sym typeface="Poppin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06" name="Google Shape;406;p39"/>
          <p:cNvSpPr txBox="1"/>
          <p:nvPr>
            <p:ph idx="7" type="subTitle"/>
          </p:nvPr>
        </p:nvSpPr>
        <p:spPr>
          <a:xfrm>
            <a:off x="1618113" y="2214233"/>
            <a:ext cx="4040700" cy="3993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b="1" sz="2400">
                <a:solidFill>
                  <a:schemeClr val="dk1"/>
                </a:solidFill>
                <a:latin typeface="Poppins"/>
                <a:ea typeface="Poppins"/>
                <a:cs typeface="Poppins"/>
                <a:sym typeface="Poppin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07" name="Google Shape;407;p39"/>
          <p:cNvSpPr txBox="1"/>
          <p:nvPr>
            <p:ph idx="8" type="subTitle"/>
          </p:nvPr>
        </p:nvSpPr>
        <p:spPr>
          <a:xfrm>
            <a:off x="1618113" y="4008200"/>
            <a:ext cx="4040700" cy="3993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Bebas Neue"/>
              <a:buNone/>
              <a:defRPr b="1" sz="2400">
                <a:solidFill>
                  <a:schemeClr val="dk1"/>
                </a:solidFill>
                <a:latin typeface="Poppins"/>
                <a:ea typeface="Poppins"/>
                <a:cs typeface="Poppins"/>
                <a:sym typeface="Poppin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08" name="Google Shape;408;p39"/>
          <p:cNvSpPr/>
          <p:nvPr/>
        </p:nvSpPr>
        <p:spPr>
          <a:xfrm rot="5400000">
            <a:off x="2150850" y="-1761150"/>
            <a:ext cx="4842300" cy="8665800"/>
          </a:xfrm>
          <a:prstGeom prst="bracketPair">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409" name="Shape 409"/>
        <p:cNvGrpSpPr/>
        <p:nvPr/>
      </p:nvGrpSpPr>
      <p:grpSpPr>
        <a:xfrm>
          <a:off x="0" y="0"/>
          <a:ext cx="0" cy="0"/>
          <a:chOff x="0" y="0"/>
          <a:chExt cx="0" cy="0"/>
        </a:xfrm>
      </p:grpSpPr>
      <p:sp>
        <p:nvSpPr>
          <p:cNvPr id="410" name="Google Shape;410;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411" name="Google Shape;411;p40"/>
          <p:cNvSpPr txBox="1"/>
          <p:nvPr>
            <p:ph idx="1" type="subTitle"/>
          </p:nvPr>
        </p:nvSpPr>
        <p:spPr>
          <a:xfrm>
            <a:off x="1109152" y="2080877"/>
            <a:ext cx="1986000" cy="6354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12" name="Google Shape;412;p40"/>
          <p:cNvSpPr txBox="1"/>
          <p:nvPr>
            <p:ph idx="2" type="subTitle"/>
          </p:nvPr>
        </p:nvSpPr>
        <p:spPr>
          <a:xfrm>
            <a:off x="3579000" y="2080877"/>
            <a:ext cx="1986000" cy="6354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13" name="Google Shape;413;p40"/>
          <p:cNvSpPr txBox="1"/>
          <p:nvPr>
            <p:ph idx="3" type="subTitle"/>
          </p:nvPr>
        </p:nvSpPr>
        <p:spPr>
          <a:xfrm>
            <a:off x="1109152" y="3511102"/>
            <a:ext cx="1986000" cy="6354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14" name="Google Shape;414;p40"/>
          <p:cNvSpPr txBox="1"/>
          <p:nvPr>
            <p:ph idx="4" type="subTitle"/>
          </p:nvPr>
        </p:nvSpPr>
        <p:spPr>
          <a:xfrm>
            <a:off x="3579000" y="3511102"/>
            <a:ext cx="1986000" cy="6354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15" name="Google Shape;415;p40"/>
          <p:cNvSpPr txBox="1"/>
          <p:nvPr>
            <p:ph idx="5" type="subTitle"/>
          </p:nvPr>
        </p:nvSpPr>
        <p:spPr>
          <a:xfrm>
            <a:off x="6048848" y="2080877"/>
            <a:ext cx="1986000" cy="6354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16" name="Google Shape;416;p40"/>
          <p:cNvSpPr txBox="1"/>
          <p:nvPr>
            <p:ph idx="6" type="subTitle"/>
          </p:nvPr>
        </p:nvSpPr>
        <p:spPr>
          <a:xfrm>
            <a:off x="6048848" y="3511102"/>
            <a:ext cx="1986000" cy="6354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17" name="Google Shape;417;p40"/>
          <p:cNvSpPr txBox="1"/>
          <p:nvPr>
            <p:ph idx="7" type="subTitle"/>
          </p:nvPr>
        </p:nvSpPr>
        <p:spPr>
          <a:xfrm>
            <a:off x="1113052" y="1656599"/>
            <a:ext cx="1978200" cy="4926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b="1" sz="2400">
                <a:solidFill>
                  <a:schemeClr val="dk1"/>
                </a:solidFill>
                <a:latin typeface="Poppins"/>
                <a:ea typeface="Poppins"/>
                <a:cs typeface="Poppins"/>
                <a:sym typeface="Poppin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18" name="Google Shape;418;p40"/>
          <p:cNvSpPr txBox="1"/>
          <p:nvPr>
            <p:ph idx="8" type="subTitle"/>
          </p:nvPr>
        </p:nvSpPr>
        <p:spPr>
          <a:xfrm>
            <a:off x="3582900" y="1656599"/>
            <a:ext cx="1978200" cy="4926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b="1" sz="2400">
                <a:solidFill>
                  <a:schemeClr val="dk1"/>
                </a:solidFill>
                <a:latin typeface="Poppins"/>
                <a:ea typeface="Poppins"/>
                <a:cs typeface="Poppins"/>
                <a:sym typeface="Poppin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19" name="Google Shape;419;p40"/>
          <p:cNvSpPr txBox="1"/>
          <p:nvPr>
            <p:ph idx="9" type="subTitle"/>
          </p:nvPr>
        </p:nvSpPr>
        <p:spPr>
          <a:xfrm>
            <a:off x="6052748" y="1656599"/>
            <a:ext cx="1978200" cy="4926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b="1" sz="2400">
                <a:solidFill>
                  <a:schemeClr val="dk1"/>
                </a:solidFill>
                <a:latin typeface="Poppins"/>
                <a:ea typeface="Poppins"/>
                <a:cs typeface="Poppins"/>
                <a:sym typeface="Poppin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20" name="Google Shape;420;p40"/>
          <p:cNvSpPr txBox="1"/>
          <p:nvPr>
            <p:ph idx="13" type="subTitle"/>
          </p:nvPr>
        </p:nvSpPr>
        <p:spPr>
          <a:xfrm>
            <a:off x="1113052" y="3086800"/>
            <a:ext cx="1978200" cy="4926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b="1" sz="2400">
                <a:solidFill>
                  <a:schemeClr val="dk1"/>
                </a:solidFill>
                <a:latin typeface="Poppins"/>
                <a:ea typeface="Poppins"/>
                <a:cs typeface="Poppins"/>
                <a:sym typeface="Poppin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21" name="Google Shape;421;p40"/>
          <p:cNvSpPr txBox="1"/>
          <p:nvPr>
            <p:ph idx="14" type="subTitle"/>
          </p:nvPr>
        </p:nvSpPr>
        <p:spPr>
          <a:xfrm>
            <a:off x="3582900" y="3086800"/>
            <a:ext cx="1978200" cy="4926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b="1" sz="2400">
                <a:solidFill>
                  <a:schemeClr val="dk1"/>
                </a:solidFill>
                <a:latin typeface="Poppins"/>
                <a:ea typeface="Poppins"/>
                <a:cs typeface="Poppins"/>
                <a:sym typeface="Poppin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22" name="Google Shape;422;p40"/>
          <p:cNvSpPr txBox="1"/>
          <p:nvPr>
            <p:ph idx="15" type="subTitle"/>
          </p:nvPr>
        </p:nvSpPr>
        <p:spPr>
          <a:xfrm>
            <a:off x="6052748" y="3086800"/>
            <a:ext cx="1978200" cy="4926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Font typeface="Bebas Neue"/>
              <a:buNone/>
              <a:defRPr b="1" sz="2400">
                <a:solidFill>
                  <a:schemeClr val="dk1"/>
                </a:solidFill>
                <a:latin typeface="Poppins"/>
                <a:ea typeface="Poppins"/>
                <a:cs typeface="Poppins"/>
                <a:sym typeface="Poppin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23" name="Google Shape;423;p40"/>
          <p:cNvSpPr/>
          <p:nvPr/>
        </p:nvSpPr>
        <p:spPr>
          <a:xfrm rot="5400000">
            <a:off x="2150850" y="-1761150"/>
            <a:ext cx="4842300" cy="8665800"/>
          </a:xfrm>
          <a:prstGeom prst="bracketPair">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0"/>
          <p:cNvSpPr/>
          <p:nvPr/>
        </p:nvSpPr>
        <p:spPr>
          <a:xfrm flipH="1" rot="775147">
            <a:off x="-1527367" y="-114758"/>
            <a:ext cx="2259394" cy="2189843"/>
          </a:xfrm>
          <a:custGeom>
            <a:rect b="b" l="l" r="r" t="t"/>
            <a:pathLst>
              <a:path extrusionOk="0" h="33626" w="34694">
                <a:moveTo>
                  <a:pt x="26961" y="0"/>
                </a:moveTo>
                <a:cubicBezTo>
                  <a:pt x="26141" y="0"/>
                  <a:pt x="25322" y="151"/>
                  <a:pt x="24556" y="464"/>
                </a:cubicBezTo>
                <a:cubicBezTo>
                  <a:pt x="21698" y="1610"/>
                  <a:pt x="20134" y="4617"/>
                  <a:pt x="17835" y="6683"/>
                </a:cubicBezTo>
                <a:cubicBezTo>
                  <a:pt x="14743" y="9484"/>
                  <a:pt x="10676" y="9541"/>
                  <a:pt x="7223" y="11514"/>
                </a:cubicBezTo>
                <a:cubicBezTo>
                  <a:pt x="4217" y="13226"/>
                  <a:pt x="1712" y="16000"/>
                  <a:pt x="680" y="19332"/>
                </a:cubicBezTo>
                <a:cubicBezTo>
                  <a:pt x="121" y="21065"/>
                  <a:pt x="0" y="23223"/>
                  <a:pt x="382" y="25281"/>
                </a:cubicBezTo>
                <a:cubicBezTo>
                  <a:pt x="800" y="27432"/>
                  <a:pt x="1769" y="29441"/>
                  <a:pt x="3361" y="30679"/>
                </a:cubicBezTo>
                <a:cubicBezTo>
                  <a:pt x="6075" y="32748"/>
                  <a:pt x="9754" y="33625"/>
                  <a:pt x="13212" y="33625"/>
                </a:cubicBezTo>
                <a:cubicBezTo>
                  <a:pt x="14035" y="33625"/>
                  <a:pt x="14846" y="33576"/>
                  <a:pt x="15628" y="33480"/>
                </a:cubicBezTo>
                <a:cubicBezTo>
                  <a:pt x="16066" y="33417"/>
                  <a:pt x="16512" y="33360"/>
                  <a:pt x="16922" y="33268"/>
                </a:cubicBezTo>
                <a:cubicBezTo>
                  <a:pt x="19455" y="32801"/>
                  <a:pt x="21931" y="31768"/>
                  <a:pt x="23763" y="29971"/>
                </a:cubicBezTo>
                <a:cubicBezTo>
                  <a:pt x="25765" y="27998"/>
                  <a:pt x="26798" y="25840"/>
                  <a:pt x="27767" y="23251"/>
                </a:cubicBezTo>
                <a:cubicBezTo>
                  <a:pt x="28892" y="20273"/>
                  <a:pt x="30774" y="17676"/>
                  <a:pt x="32217" y="14846"/>
                </a:cubicBezTo>
                <a:cubicBezTo>
                  <a:pt x="33667" y="12045"/>
                  <a:pt x="34693" y="8805"/>
                  <a:pt x="33929" y="5742"/>
                </a:cubicBezTo>
                <a:cubicBezTo>
                  <a:pt x="33427" y="3768"/>
                  <a:pt x="32160" y="1964"/>
                  <a:pt x="30420" y="938"/>
                </a:cubicBezTo>
                <a:cubicBezTo>
                  <a:pt x="29369" y="324"/>
                  <a:pt x="28163" y="0"/>
                  <a:pt x="269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0"/>
          <p:cNvSpPr/>
          <p:nvPr/>
        </p:nvSpPr>
        <p:spPr>
          <a:xfrm rot="1970999">
            <a:off x="8582834" y="2457675"/>
            <a:ext cx="1631059" cy="2040203"/>
          </a:xfrm>
          <a:custGeom>
            <a:rect b="b" l="l" r="r" t="t"/>
            <a:pathLst>
              <a:path extrusionOk="0" h="9619" w="7690">
                <a:moveTo>
                  <a:pt x="1814" y="0"/>
                </a:moveTo>
                <a:cubicBezTo>
                  <a:pt x="1314" y="0"/>
                  <a:pt x="835" y="161"/>
                  <a:pt x="503" y="527"/>
                </a:cubicBezTo>
                <a:cubicBezTo>
                  <a:pt x="114" y="938"/>
                  <a:pt x="1" y="1532"/>
                  <a:pt x="29" y="2063"/>
                </a:cubicBezTo>
                <a:cubicBezTo>
                  <a:pt x="57" y="2621"/>
                  <a:pt x="234" y="3152"/>
                  <a:pt x="383" y="3683"/>
                </a:cubicBezTo>
                <a:cubicBezTo>
                  <a:pt x="913" y="5777"/>
                  <a:pt x="149" y="9017"/>
                  <a:pt x="3064" y="9547"/>
                </a:cubicBezTo>
                <a:cubicBezTo>
                  <a:pt x="3307" y="9596"/>
                  <a:pt x="3542" y="9619"/>
                  <a:pt x="3768" y="9619"/>
                </a:cubicBezTo>
                <a:cubicBezTo>
                  <a:pt x="6281" y="9619"/>
                  <a:pt x="7690" y="6774"/>
                  <a:pt x="7365" y="4418"/>
                </a:cubicBezTo>
                <a:cubicBezTo>
                  <a:pt x="7252" y="3739"/>
                  <a:pt x="6983" y="3060"/>
                  <a:pt x="6573" y="2501"/>
                </a:cubicBezTo>
                <a:cubicBezTo>
                  <a:pt x="6276" y="2119"/>
                  <a:pt x="5922" y="1822"/>
                  <a:pt x="5512" y="1589"/>
                </a:cubicBezTo>
                <a:cubicBezTo>
                  <a:pt x="5129" y="1383"/>
                  <a:pt x="4684" y="1263"/>
                  <a:pt x="4274" y="1058"/>
                </a:cubicBezTo>
                <a:cubicBezTo>
                  <a:pt x="3863" y="825"/>
                  <a:pt x="3474" y="527"/>
                  <a:pt x="3064" y="322"/>
                </a:cubicBezTo>
                <a:cubicBezTo>
                  <a:pt x="2683" y="117"/>
                  <a:pt x="2240" y="0"/>
                  <a:pt x="1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 name="Google Shape;426;p40"/>
          <p:cNvGrpSpPr/>
          <p:nvPr/>
        </p:nvGrpSpPr>
        <p:grpSpPr>
          <a:xfrm>
            <a:off x="167240" y="3879375"/>
            <a:ext cx="360758" cy="258297"/>
            <a:chOff x="4992850" y="4345375"/>
            <a:chExt cx="607336" cy="638400"/>
          </a:xfrm>
        </p:grpSpPr>
        <p:sp>
          <p:nvSpPr>
            <p:cNvPr id="427" name="Google Shape;427;p40"/>
            <p:cNvSpPr/>
            <p:nvPr/>
          </p:nvSpPr>
          <p:spPr>
            <a:xfrm>
              <a:off x="4992850" y="4345375"/>
              <a:ext cx="225900" cy="638400"/>
            </a:xfrm>
            <a:prstGeom prst="leftBrace">
              <a:avLst>
                <a:gd fmla="val 2174" name="adj1"/>
                <a:gd fmla="val 50000" name="adj2"/>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0"/>
            <p:cNvSpPr/>
            <p:nvPr/>
          </p:nvSpPr>
          <p:spPr>
            <a:xfrm rot="10800000">
              <a:off x="5374286" y="4345375"/>
              <a:ext cx="225900" cy="638400"/>
            </a:xfrm>
            <a:prstGeom prst="leftBrace">
              <a:avLst>
                <a:gd fmla="val 2174" name="adj1"/>
                <a:gd fmla="val 50000" name="adj2"/>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 name="Google Shape;429;p40"/>
          <p:cNvSpPr/>
          <p:nvPr/>
        </p:nvSpPr>
        <p:spPr>
          <a:xfrm>
            <a:off x="8760825" y="3621075"/>
            <a:ext cx="215100" cy="258300"/>
          </a:xfrm>
          <a:prstGeom prst="bracketPair">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40"/>
          <p:cNvGrpSpPr/>
          <p:nvPr/>
        </p:nvGrpSpPr>
        <p:grpSpPr>
          <a:xfrm>
            <a:off x="665547" y="4674796"/>
            <a:ext cx="234196" cy="188409"/>
            <a:chOff x="5151797" y="479071"/>
            <a:chExt cx="234196" cy="188409"/>
          </a:xfrm>
        </p:grpSpPr>
        <p:sp>
          <p:nvSpPr>
            <p:cNvPr id="431" name="Google Shape;431;p40"/>
            <p:cNvSpPr/>
            <p:nvPr/>
          </p:nvSpPr>
          <p:spPr>
            <a:xfrm>
              <a:off x="5151797" y="479071"/>
              <a:ext cx="122220" cy="188409"/>
            </a:xfrm>
            <a:custGeom>
              <a:rect b="b" l="l" r="r" t="t"/>
              <a:pathLst>
                <a:path extrusionOk="0" h="2226" w="1444">
                  <a:moveTo>
                    <a:pt x="1234" y="0"/>
                  </a:moveTo>
                  <a:cubicBezTo>
                    <a:pt x="1175" y="0"/>
                    <a:pt x="1109" y="21"/>
                    <a:pt x="1062" y="68"/>
                  </a:cubicBezTo>
                  <a:lnTo>
                    <a:pt x="1" y="1165"/>
                  </a:lnTo>
                  <a:lnTo>
                    <a:pt x="1062" y="2162"/>
                  </a:lnTo>
                  <a:cubicBezTo>
                    <a:pt x="1118" y="2190"/>
                    <a:pt x="1175" y="2226"/>
                    <a:pt x="1203" y="2226"/>
                  </a:cubicBezTo>
                  <a:cubicBezTo>
                    <a:pt x="1267" y="2226"/>
                    <a:pt x="1324" y="2190"/>
                    <a:pt x="1380" y="2162"/>
                  </a:cubicBezTo>
                  <a:cubicBezTo>
                    <a:pt x="1444" y="2077"/>
                    <a:pt x="1444" y="1929"/>
                    <a:pt x="1352" y="1837"/>
                  </a:cubicBezTo>
                  <a:lnTo>
                    <a:pt x="616" y="1165"/>
                  </a:lnTo>
                  <a:lnTo>
                    <a:pt x="1380" y="365"/>
                  </a:lnTo>
                  <a:cubicBezTo>
                    <a:pt x="1444" y="280"/>
                    <a:pt x="1444" y="132"/>
                    <a:pt x="1352" y="40"/>
                  </a:cubicBezTo>
                  <a:cubicBezTo>
                    <a:pt x="1327" y="14"/>
                    <a:pt x="1282" y="0"/>
                    <a:pt x="1234" y="0"/>
                  </a:cubicBez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0"/>
            <p:cNvSpPr/>
            <p:nvPr/>
          </p:nvSpPr>
          <p:spPr>
            <a:xfrm>
              <a:off x="5261402" y="479071"/>
              <a:ext cx="124590" cy="188409"/>
            </a:xfrm>
            <a:custGeom>
              <a:rect b="b" l="l" r="r" t="t"/>
              <a:pathLst>
                <a:path extrusionOk="0" h="2226" w="1472">
                  <a:moveTo>
                    <a:pt x="1240" y="0"/>
                  </a:moveTo>
                  <a:cubicBezTo>
                    <a:pt x="1174" y="0"/>
                    <a:pt x="1108" y="21"/>
                    <a:pt x="1062" y="68"/>
                  </a:cubicBezTo>
                  <a:lnTo>
                    <a:pt x="0" y="1165"/>
                  </a:lnTo>
                  <a:lnTo>
                    <a:pt x="1090" y="2162"/>
                  </a:lnTo>
                  <a:cubicBezTo>
                    <a:pt x="1118" y="2190"/>
                    <a:pt x="1182" y="2226"/>
                    <a:pt x="1210" y="2226"/>
                  </a:cubicBezTo>
                  <a:cubicBezTo>
                    <a:pt x="1267" y="2226"/>
                    <a:pt x="1323" y="2190"/>
                    <a:pt x="1387" y="2162"/>
                  </a:cubicBezTo>
                  <a:cubicBezTo>
                    <a:pt x="1472" y="2077"/>
                    <a:pt x="1444" y="1929"/>
                    <a:pt x="1359" y="1837"/>
                  </a:cubicBezTo>
                  <a:lnTo>
                    <a:pt x="616" y="1165"/>
                  </a:lnTo>
                  <a:lnTo>
                    <a:pt x="1387" y="365"/>
                  </a:lnTo>
                  <a:cubicBezTo>
                    <a:pt x="1472" y="280"/>
                    <a:pt x="1444" y="132"/>
                    <a:pt x="1387" y="40"/>
                  </a:cubicBezTo>
                  <a:cubicBezTo>
                    <a:pt x="1346" y="14"/>
                    <a:pt x="1293" y="0"/>
                    <a:pt x="1240" y="0"/>
                  </a:cubicBez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 name="Google Shape;433;p40"/>
          <p:cNvGrpSpPr/>
          <p:nvPr/>
        </p:nvGrpSpPr>
        <p:grpSpPr>
          <a:xfrm>
            <a:off x="8652804" y="2111547"/>
            <a:ext cx="234788" cy="188409"/>
            <a:chOff x="6428979" y="917397"/>
            <a:chExt cx="234788" cy="188409"/>
          </a:xfrm>
        </p:grpSpPr>
        <p:sp>
          <p:nvSpPr>
            <p:cNvPr id="434" name="Google Shape;434;p40"/>
            <p:cNvSpPr/>
            <p:nvPr/>
          </p:nvSpPr>
          <p:spPr>
            <a:xfrm>
              <a:off x="6538500" y="917397"/>
              <a:ext cx="125267" cy="188409"/>
            </a:xfrm>
            <a:custGeom>
              <a:rect b="b" l="l" r="r" t="t"/>
              <a:pathLst>
                <a:path extrusionOk="0" h="2226" w="1480">
                  <a:moveTo>
                    <a:pt x="219" y="1"/>
                  </a:moveTo>
                  <a:cubicBezTo>
                    <a:pt x="174" y="1"/>
                    <a:pt x="130" y="15"/>
                    <a:pt x="93" y="39"/>
                  </a:cubicBezTo>
                  <a:cubicBezTo>
                    <a:pt x="1" y="131"/>
                    <a:pt x="1" y="280"/>
                    <a:pt x="93" y="365"/>
                  </a:cubicBezTo>
                  <a:lnTo>
                    <a:pt x="857" y="1136"/>
                  </a:lnTo>
                  <a:lnTo>
                    <a:pt x="93" y="1843"/>
                  </a:lnTo>
                  <a:cubicBezTo>
                    <a:pt x="1" y="1928"/>
                    <a:pt x="1" y="2077"/>
                    <a:pt x="93" y="2133"/>
                  </a:cubicBezTo>
                  <a:cubicBezTo>
                    <a:pt x="121" y="2197"/>
                    <a:pt x="178" y="2225"/>
                    <a:pt x="241" y="2225"/>
                  </a:cubicBezTo>
                  <a:cubicBezTo>
                    <a:pt x="298" y="2225"/>
                    <a:pt x="355" y="2197"/>
                    <a:pt x="383" y="2162"/>
                  </a:cubicBezTo>
                  <a:lnTo>
                    <a:pt x="1479" y="1164"/>
                  </a:lnTo>
                  <a:lnTo>
                    <a:pt x="383" y="75"/>
                  </a:lnTo>
                  <a:cubicBezTo>
                    <a:pt x="335" y="23"/>
                    <a:pt x="277" y="1"/>
                    <a:pt x="219" y="1"/>
                  </a:cubicBez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0"/>
            <p:cNvSpPr/>
            <p:nvPr/>
          </p:nvSpPr>
          <p:spPr>
            <a:xfrm>
              <a:off x="6428979" y="917397"/>
              <a:ext cx="122220" cy="188409"/>
            </a:xfrm>
            <a:custGeom>
              <a:rect b="b" l="l" r="r" t="t"/>
              <a:pathLst>
                <a:path extrusionOk="0" h="2226" w="1444">
                  <a:moveTo>
                    <a:pt x="218" y="1"/>
                  </a:moveTo>
                  <a:cubicBezTo>
                    <a:pt x="172" y="1"/>
                    <a:pt x="126" y="15"/>
                    <a:pt x="85" y="39"/>
                  </a:cubicBezTo>
                  <a:cubicBezTo>
                    <a:pt x="0" y="131"/>
                    <a:pt x="0" y="280"/>
                    <a:pt x="85" y="365"/>
                  </a:cubicBezTo>
                  <a:lnTo>
                    <a:pt x="856" y="1136"/>
                  </a:lnTo>
                  <a:lnTo>
                    <a:pt x="85" y="1843"/>
                  </a:lnTo>
                  <a:cubicBezTo>
                    <a:pt x="0" y="1928"/>
                    <a:pt x="0" y="2077"/>
                    <a:pt x="85" y="2133"/>
                  </a:cubicBezTo>
                  <a:cubicBezTo>
                    <a:pt x="121" y="2197"/>
                    <a:pt x="177" y="2225"/>
                    <a:pt x="234" y="2225"/>
                  </a:cubicBezTo>
                  <a:cubicBezTo>
                    <a:pt x="297" y="2225"/>
                    <a:pt x="326" y="2197"/>
                    <a:pt x="382" y="2162"/>
                  </a:cubicBezTo>
                  <a:lnTo>
                    <a:pt x="1444" y="1164"/>
                  </a:lnTo>
                  <a:lnTo>
                    <a:pt x="382" y="75"/>
                  </a:lnTo>
                  <a:cubicBezTo>
                    <a:pt x="335" y="23"/>
                    <a:pt x="276" y="1"/>
                    <a:pt x="218" y="1"/>
                  </a:cubicBez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 name="Google Shape;436;p40"/>
          <p:cNvSpPr/>
          <p:nvPr/>
        </p:nvSpPr>
        <p:spPr>
          <a:xfrm>
            <a:off x="115400" y="1017725"/>
            <a:ext cx="289200" cy="258300"/>
          </a:xfrm>
          <a:prstGeom prst="bracePair">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437" name="Shape 437"/>
        <p:cNvGrpSpPr/>
        <p:nvPr/>
      </p:nvGrpSpPr>
      <p:grpSpPr>
        <a:xfrm>
          <a:off x="0" y="0"/>
          <a:ext cx="0" cy="0"/>
          <a:chOff x="0" y="0"/>
          <a:chExt cx="0" cy="0"/>
        </a:xfrm>
      </p:grpSpPr>
      <p:sp>
        <p:nvSpPr>
          <p:cNvPr id="438" name="Google Shape;438;p41"/>
          <p:cNvSpPr txBox="1"/>
          <p:nvPr>
            <p:ph hasCustomPrompt="1" type="title"/>
          </p:nvPr>
        </p:nvSpPr>
        <p:spPr>
          <a:xfrm>
            <a:off x="713225" y="628300"/>
            <a:ext cx="3858600" cy="768900"/>
          </a:xfrm>
          <a:prstGeom prst="rect">
            <a:avLst/>
          </a:prstGeom>
          <a:noFill/>
        </p:spPr>
        <p:txBody>
          <a:bodyPr anchorCtr="0" anchor="b" bIns="91425" lIns="91425" spcFirstLastPara="1" rIns="91425" wrap="square" tIns="91425">
            <a:noAutofit/>
          </a:bodyPr>
          <a:lstStyle>
            <a:lvl1pPr lvl="0">
              <a:spcBef>
                <a:spcPts val="0"/>
              </a:spcBef>
              <a:spcAft>
                <a:spcPts val="0"/>
              </a:spcAft>
              <a:buClr>
                <a:schemeClr val="lt1"/>
              </a:buClr>
              <a:buSzPts val="6000"/>
              <a:buNone/>
              <a:defRPr sz="4500">
                <a:solidFill>
                  <a:schemeClr val="accen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439" name="Google Shape;439;p41"/>
          <p:cNvSpPr txBox="1"/>
          <p:nvPr>
            <p:ph idx="1" type="subTitle"/>
          </p:nvPr>
        </p:nvSpPr>
        <p:spPr>
          <a:xfrm>
            <a:off x="713225" y="1324884"/>
            <a:ext cx="3858600" cy="311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400"/>
              <a:buFont typeface="PT Sans"/>
              <a:buNone/>
              <a:defRPr>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40" name="Google Shape;440;p41"/>
          <p:cNvSpPr txBox="1"/>
          <p:nvPr>
            <p:ph hasCustomPrompt="1" idx="2" type="title"/>
          </p:nvPr>
        </p:nvSpPr>
        <p:spPr>
          <a:xfrm>
            <a:off x="713225" y="2056763"/>
            <a:ext cx="3858600" cy="768900"/>
          </a:xfrm>
          <a:prstGeom prst="rect">
            <a:avLst/>
          </a:prstGeom>
          <a:noFill/>
        </p:spPr>
        <p:txBody>
          <a:bodyPr anchorCtr="0" anchor="b" bIns="91425" lIns="91425" spcFirstLastPara="1" rIns="91425" wrap="square" tIns="91425">
            <a:noAutofit/>
          </a:bodyPr>
          <a:lstStyle>
            <a:lvl1pPr lvl="0">
              <a:spcBef>
                <a:spcPts val="0"/>
              </a:spcBef>
              <a:spcAft>
                <a:spcPts val="0"/>
              </a:spcAft>
              <a:buClr>
                <a:schemeClr val="lt1"/>
              </a:buClr>
              <a:buSzPts val="6000"/>
              <a:buNone/>
              <a:defRPr sz="4500">
                <a:solidFill>
                  <a:schemeClr val="accen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441" name="Google Shape;441;p41"/>
          <p:cNvSpPr txBox="1"/>
          <p:nvPr>
            <p:ph idx="3" type="subTitle"/>
          </p:nvPr>
        </p:nvSpPr>
        <p:spPr>
          <a:xfrm>
            <a:off x="713225" y="2753343"/>
            <a:ext cx="3858600" cy="311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400"/>
              <a:buFont typeface="PT Sans"/>
              <a:buNone/>
              <a:defRPr>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42" name="Google Shape;442;p41"/>
          <p:cNvSpPr txBox="1"/>
          <p:nvPr>
            <p:ph hasCustomPrompt="1" idx="4" type="title"/>
          </p:nvPr>
        </p:nvSpPr>
        <p:spPr>
          <a:xfrm>
            <a:off x="713225" y="3485225"/>
            <a:ext cx="3858600" cy="768900"/>
          </a:xfrm>
          <a:prstGeom prst="rect">
            <a:avLst/>
          </a:prstGeom>
          <a:noFill/>
        </p:spPr>
        <p:txBody>
          <a:bodyPr anchorCtr="0" anchor="b" bIns="91425" lIns="91425" spcFirstLastPara="1" rIns="91425" wrap="square" tIns="91425">
            <a:noAutofit/>
          </a:bodyPr>
          <a:lstStyle>
            <a:lvl1pPr lvl="0">
              <a:spcBef>
                <a:spcPts val="0"/>
              </a:spcBef>
              <a:spcAft>
                <a:spcPts val="0"/>
              </a:spcAft>
              <a:buClr>
                <a:schemeClr val="lt1"/>
              </a:buClr>
              <a:buSzPts val="6000"/>
              <a:buNone/>
              <a:defRPr sz="4500">
                <a:solidFill>
                  <a:schemeClr val="accen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443" name="Google Shape;443;p41"/>
          <p:cNvSpPr txBox="1"/>
          <p:nvPr>
            <p:ph idx="5" type="subTitle"/>
          </p:nvPr>
        </p:nvSpPr>
        <p:spPr>
          <a:xfrm>
            <a:off x="713225" y="4181816"/>
            <a:ext cx="3858600" cy="311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400"/>
              <a:buFont typeface="PT Sans"/>
              <a:buNone/>
              <a:defRPr>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44" name="Google Shape;444;p41"/>
          <p:cNvSpPr/>
          <p:nvPr/>
        </p:nvSpPr>
        <p:spPr>
          <a:xfrm rot="5400000">
            <a:off x="2150850" y="-1761150"/>
            <a:ext cx="4842300" cy="8665800"/>
          </a:xfrm>
          <a:prstGeom prst="bracketPair">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 name="Google Shape;445;p41"/>
          <p:cNvGrpSpPr/>
          <p:nvPr/>
        </p:nvGrpSpPr>
        <p:grpSpPr>
          <a:xfrm>
            <a:off x="158590" y="3781550"/>
            <a:ext cx="360758" cy="258297"/>
            <a:chOff x="4992850" y="4345375"/>
            <a:chExt cx="607336" cy="638400"/>
          </a:xfrm>
        </p:grpSpPr>
        <p:sp>
          <p:nvSpPr>
            <p:cNvPr id="446" name="Google Shape;446;p41"/>
            <p:cNvSpPr/>
            <p:nvPr/>
          </p:nvSpPr>
          <p:spPr>
            <a:xfrm>
              <a:off x="4992850" y="4345375"/>
              <a:ext cx="225900" cy="638400"/>
            </a:xfrm>
            <a:prstGeom prst="leftBrace">
              <a:avLst>
                <a:gd fmla="val 2174" name="adj1"/>
                <a:gd fmla="val 50000" name="adj2"/>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1"/>
            <p:cNvSpPr/>
            <p:nvPr/>
          </p:nvSpPr>
          <p:spPr>
            <a:xfrm rot="10800000">
              <a:off x="5374286" y="4345375"/>
              <a:ext cx="225900" cy="638400"/>
            </a:xfrm>
            <a:prstGeom prst="leftBrace">
              <a:avLst>
                <a:gd fmla="val 2174" name="adj1"/>
                <a:gd fmla="val 50000" name="adj2"/>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 name="Google Shape;448;p41"/>
          <p:cNvSpPr/>
          <p:nvPr/>
        </p:nvSpPr>
        <p:spPr>
          <a:xfrm>
            <a:off x="7390700" y="281200"/>
            <a:ext cx="215100" cy="258300"/>
          </a:xfrm>
          <a:prstGeom prst="bracketPair">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 name="Google Shape;449;p41"/>
          <p:cNvGrpSpPr/>
          <p:nvPr/>
        </p:nvGrpSpPr>
        <p:grpSpPr>
          <a:xfrm>
            <a:off x="285147" y="814196"/>
            <a:ext cx="234196" cy="188409"/>
            <a:chOff x="5151797" y="479071"/>
            <a:chExt cx="234196" cy="188409"/>
          </a:xfrm>
        </p:grpSpPr>
        <p:sp>
          <p:nvSpPr>
            <p:cNvPr id="450" name="Google Shape;450;p41"/>
            <p:cNvSpPr/>
            <p:nvPr/>
          </p:nvSpPr>
          <p:spPr>
            <a:xfrm>
              <a:off x="5151797" y="479071"/>
              <a:ext cx="122220" cy="188409"/>
            </a:xfrm>
            <a:custGeom>
              <a:rect b="b" l="l" r="r" t="t"/>
              <a:pathLst>
                <a:path extrusionOk="0" h="2226" w="1444">
                  <a:moveTo>
                    <a:pt x="1234" y="0"/>
                  </a:moveTo>
                  <a:cubicBezTo>
                    <a:pt x="1175" y="0"/>
                    <a:pt x="1109" y="21"/>
                    <a:pt x="1062" y="68"/>
                  </a:cubicBezTo>
                  <a:lnTo>
                    <a:pt x="1" y="1165"/>
                  </a:lnTo>
                  <a:lnTo>
                    <a:pt x="1062" y="2162"/>
                  </a:lnTo>
                  <a:cubicBezTo>
                    <a:pt x="1118" y="2190"/>
                    <a:pt x="1175" y="2226"/>
                    <a:pt x="1203" y="2226"/>
                  </a:cubicBezTo>
                  <a:cubicBezTo>
                    <a:pt x="1267" y="2226"/>
                    <a:pt x="1324" y="2190"/>
                    <a:pt x="1380" y="2162"/>
                  </a:cubicBezTo>
                  <a:cubicBezTo>
                    <a:pt x="1444" y="2077"/>
                    <a:pt x="1444" y="1929"/>
                    <a:pt x="1352" y="1837"/>
                  </a:cubicBezTo>
                  <a:lnTo>
                    <a:pt x="616" y="1165"/>
                  </a:lnTo>
                  <a:lnTo>
                    <a:pt x="1380" y="365"/>
                  </a:lnTo>
                  <a:cubicBezTo>
                    <a:pt x="1444" y="280"/>
                    <a:pt x="1444" y="132"/>
                    <a:pt x="1352" y="40"/>
                  </a:cubicBezTo>
                  <a:cubicBezTo>
                    <a:pt x="1327" y="14"/>
                    <a:pt x="1282" y="0"/>
                    <a:pt x="1234" y="0"/>
                  </a:cubicBez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1"/>
            <p:cNvSpPr/>
            <p:nvPr/>
          </p:nvSpPr>
          <p:spPr>
            <a:xfrm>
              <a:off x="5261402" y="479071"/>
              <a:ext cx="124590" cy="188409"/>
            </a:xfrm>
            <a:custGeom>
              <a:rect b="b" l="l" r="r" t="t"/>
              <a:pathLst>
                <a:path extrusionOk="0" h="2226" w="1472">
                  <a:moveTo>
                    <a:pt x="1240" y="0"/>
                  </a:moveTo>
                  <a:cubicBezTo>
                    <a:pt x="1174" y="0"/>
                    <a:pt x="1108" y="21"/>
                    <a:pt x="1062" y="68"/>
                  </a:cubicBezTo>
                  <a:lnTo>
                    <a:pt x="0" y="1165"/>
                  </a:lnTo>
                  <a:lnTo>
                    <a:pt x="1090" y="2162"/>
                  </a:lnTo>
                  <a:cubicBezTo>
                    <a:pt x="1118" y="2190"/>
                    <a:pt x="1182" y="2226"/>
                    <a:pt x="1210" y="2226"/>
                  </a:cubicBezTo>
                  <a:cubicBezTo>
                    <a:pt x="1267" y="2226"/>
                    <a:pt x="1323" y="2190"/>
                    <a:pt x="1387" y="2162"/>
                  </a:cubicBezTo>
                  <a:cubicBezTo>
                    <a:pt x="1472" y="2077"/>
                    <a:pt x="1444" y="1929"/>
                    <a:pt x="1359" y="1837"/>
                  </a:cubicBezTo>
                  <a:lnTo>
                    <a:pt x="616" y="1165"/>
                  </a:lnTo>
                  <a:lnTo>
                    <a:pt x="1387" y="365"/>
                  </a:lnTo>
                  <a:cubicBezTo>
                    <a:pt x="1472" y="280"/>
                    <a:pt x="1444" y="132"/>
                    <a:pt x="1387" y="40"/>
                  </a:cubicBezTo>
                  <a:cubicBezTo>
                    <a:pt x="1346" y="14"/>
                    <a:pt x="1293" y="0"/>
                    <a:pt x="1240" y="0"/>
                  </a:cubicBez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 name="Google Shape;452;p41"/>
          <p:cNvSpPr/>
          <p:nvPr/>
        </p:nvSpPr>
        <p:spPr>
          <a:xfrm>
            <a:off x="8573950" y="883600"/>
            <a:ext cx="289200" cy="258300"/>
          </a:xfrm>
          <a:prstGeom prst="bracePair">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453" name="Shape 453"/>
        <p:cNvGrpSpPr/>
        <p:nvPr/>
      </p:nvGrpSpPr>
      <p:grpSpPr>
        <a:xfrm>
          <a:off x="0" y="0"/>
          <a:ext cx="0" cy="0"/>
          <a:chOff x="0" y="0"/>
          <a:chExt cx="0" cy="0"/>
        </a:xfrm>
      </p:grpSpPr>
      <p:sp>
        <p:nvSpPr>
          <p:cNvPr id="454" name="Google Shape;454;p42"/>
          <p:cNvSpPr txBox="1"/>
          <p:nvPr>
            <p:ph hasCustomPrompt="1" type="title"/>
          </p:nvPr>
        </p:nvSpPr>
        <p:spPr>
          <a:xfrm>
            <a:off x="1325650" y="2432800"/>
            <a:ext cx="1398900" cy="603300"/>
          </a:xfrm>
          <a:prstGeom prst="rect">
            <a:avLst/>
          </a:prstGeom>
          <a:noFill/>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a:solidFill>
                  <a:schemeClr val="accen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455" name="Google Shape;455;p42"/>
          <p:cNvSpPr txBox="1"/>
          <p:nvPr>
            <p:ph idx="1" type="subTitle"/>
          </p:nvPr>
        </p:nvSpPr>
        <p:spPr>
          <a:xfrm>
            <a:off x="938500" y="3560852"/>
            <a:ext cx="2173200" cy="881700"/>
          </a:xfrm>
          <a:prstGeom prst="rect">
            <a:avLst/>
          </a:prstGeom>
        </p:spPr>
        <p:txBody>
          <a:bodyPr anchorCtr="0" anchor="t" bIns="91425" lIns="91425" spcFirstLastPara="1" rIns="91425" wrap="square" tIns="91425">
            <a:noAutofit/>
          </a:bodyPr>
          <a:lstStyle>
            <a:lvl1pPr lvl="0" algn="ctr">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456" name="Google Shape;456;p42"/>
          <p:cNvSpPr txBox="1"/>
          <p:nvPr>
            <p:ph idx="2" type="subTitle"/>
          </p:nvPr>
        </p:nvSpPr>
        <p:spPr>
          <a:xfrm>
            <a:off x="938500" y="3132150"/>
            <a:ext cx="2173200" cy="505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1"/>
              </a:buClr>
              <a:buSzPts val="2400"/>
              <a:buFont typeface="Bebas Neue"/>
              <a:buNone/>
              <a:defRPr b="1" sz="2400">
                <a:solidFill>
                  <a:schemeClr val="dk1"/>
                </a:solidFill>
                <a:latin typeface="Poppins"/>
                <a:ea typeface="Poppins"/>
                <a:cs typeface="Poppins"/>
                <a:sym typeface="Poppins"/>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57" name="Google Shape;457;p42"/>
          <p:cNvSpPr txBox="1"/>
          <p:nvPr>
            <p:ph hasCustomPrompt="1" idx="3" type="title"/>
          </p:nvPr>
        </p:nvSpPr>
        <p:spPr>
          <a:xfrm>
            <a:off x="3873100" y="2432800"/>
            <a:ext cx="1397700" cy="603300"/>
          </a:xfrm>
          <a:prstGeom prst="rect">
            <a:avLst/>
          </a:prstGeom>
          <a:noFill/>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a:solidFill>
                  <a:schemeClr val="accen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458" name="Google Shape;458;p42"/>
          <p:cNvSpPr txBox="1"/>
          <p:nvPr>
            <p:ph idx="4" type="subTitle"/>
          </p:nvPr>
        </p:nvSpPr>
        <p:spPr>
          <a:xfrm>
            <a:off x="3485400" y="3560852"/>
            <a:ext cx="2173200" cy="881700"/>
          </a:xfrm>
          <a:prstGeom prst="rect">
            <a:avLst/>
          </a:prstGeom>
        </p:spPr>
        <p:txBody>
          <a:bodyPr anchorCtr="0" anchor="t" bIns="91425" lIns="91425" spcFirstLastPara="1" rIns="91425" wrap="square" tIns="91425">
            <a:noAutofit/>
          </a:bodyPr>
          <a:lstStyle>
            <a:lvl1pPr lvl="0" algn="ctr">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459" name="Google Shape;459;p42"/>
          <p:cNvSpPr txBox="1"/>
          <p:nvPr>
            <p:ph idx="5" type="subTitle"/>
          </p:nvPr>
        </p:nvSpPr>
        <p:spPr>
          <a:xfrm>
            <a:off x="3485400" y="3132150"/>
            <a:ext cx="2173200" cy="505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1"/>
              </a:buClr>
              <a:buSzPts val="2400"/>
              <a:buFont typeface="Bebas Neue"/>
              <a:buNone/>
              <a:defRPr b="1" sz="2400">
                <a:solidFill>
                  <a:schemeClr val="dk1"/>
                </a:solidFill>
                <a:latin typeface="Poppins"/>
                <a:ea typeface="Poppins"/>
                <a:cs typeface="Poppins"/>
                <a:sym typeface="Poppins"/>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60" name="Google Shape;460;p42"/>
          <p:cNvSpPr txBox="1"/>
          <p:nvPr>
            <p:ph hasCustomPrompt="1" idx="6" type="title"/>
          </p:nvPr>
        </p:nvSpPr>
        <p:spPr>
          <a:xfrm>
            <a:off x="6417675" y="2432800"/>
            <a:ext cx="1397700" cy="603300"/>
          </a:xfrm>
          <a:prstGeom prst="rect">
            <a:avLst/>
          </a:prstGeom>
          <a:noFill/>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a:solidFill>
                  <a:schemeClr val="accen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461" name="Google Shape;461;p42"/>
          <p:cNvSpPr txBox="1"/>
          <p:nvPr>
            <p:ph idx="7" type="subTitle"/>
          </p:nvPr>
        </p:nvSpPr>
        <p:spPr>
          <a:xfrm>
            <a:off x="6032300" y="3560852"/>
            <a:ext cx="2173200" cy="881700"/>
          </a:xfrm>
          <a:prstGeom prst="rect">
            <a:avLst/>
          </a:prstGeom>
        </p:spPr>
        <p:txBody>
          <a:bodyPr anchorCtr="0" anchor="t" bIns="91425" lIns="91425" spcFirstLastPara="1" rIns="91425" wrap="square" tIns="91425">
            <a:noAutofit/>
          </a:bodyPr>
          <a:lstStyle>
            <a:lvl1pPr lvl="0" algn="ctr">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462" name="Google Shape;462;p42"/>
          <p:cNvSpPr txBox="1"/>
          <p:nvPr>
            <p:ph idx="8" type="subTitle"/>
          </p:nvPr>
        </p:nvSpPr>
        <p:spPr>
          <a:xfrm>
            <a:off x="6032300" y="3132150"/>
            <a:ext cx="2173200" cy="505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1"/>
              </a:buClr>
              <a:buSzPts val="2400"/>
              <a:buFont typeface="Bebas Neue"/>
              <a:buNone/>
              <a:defRPr b="1" sz="2400">
                <a:solidFill>
                  <a:schemeClr val="dk1"/>
                </a:solidFill>
                <a:latin typeface="Poppins"/>
                <a:ea typeface="Poppins"/>
                <a:cs typeface="Poppins"/>
                <a:sym typeface="Poppins"/>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63" name="Google Shape;463;p42"/>
          <p:cNvSpPr txBox="1"/>
          <p:nvPr>
            <p:ph idx="9"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464" name="Google Shape;464;p42"/>
          <p:cNvSpPr/>
          <p:nvPr/>
        </p:nvSpPr>
        <p:spPr>
          <a:xfrm rot="5400000">
            <a:off x="2150850" y="-1761150"/>
            <a:ext cx="4842300" cy="8665800"/>
          </a:xfrm>
          <a:prstGeom prst="bracketPair">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2"/>
          <p:cNvSpPr/>
          <p:nvPr/>
        </p:nvSpPr>
        <p:spPr>
          <a:xfrm>
            <a:off x="-1731000" y="2571745"/>
            <a:ext cx="2496096" cy="1582356"/>
          </a:xfrm>
          <a:custGeom>
            <a:rect b="b" l="l" r="r" t="t"/>
            <a:pathLst>
              <a:path extrusionOk="0" h="30030" w="47371">
                <a:moveTo>
                  <a:pt x="30713" y="1"/>
                </a:moveTo>
                <a:cubicBezTo>
                  <a:pt x="29748" y="1"/>
                  <a:pt x="28782" y="127"/>
                  <a:pt x="27824" y="424"/>
                </a:cubicBezTo>
                <a:cubicBezTo>
                  <a:pt x="26233" y="898"/>
                  <a:pt x="24733" y="1605"/>
                  <a:pt x="23077" y="1931"/>
                </a:cubicBezTo>
                <a:cubicBezTo>
                  <a:pt x="22133" y="2112"/>
                  <a:pt x="21172" y="2158"/>
                  <a:pt x="20205" y="2158"/>
                </a:cubicBezTo>
                <a:cubicBezTo>
                  <a:pt x="19185" y="2158"/>
                  <a:pt x="18159" y="2106"/>
                  <a:pt x="17142" y="2106"/>
                </a:cubicBezTo>
                <a:cubicBezTo>
                  <a:pt x="15844" y="2106"/>
                  <a:pt x="14560" y="2191"/>
                  <a:pt x="13322" y="2574"/>
                </a:cubicBezTo>
                <a:cubicBezTo>
                  <a:pt x="11079" y="3282"/>
                  <a:pt x="9198" y="4966"/>
                  <a:pt x="8250" y="7088"/>
                </a:cubicBezTo>
                <a:cubicBezTo>
                  <a:pt x="7514" y="8708"/>
                  <a:pt x="7337" y="10505"/>
                  <a:pt x="6453" y="12012"/>
                </a:cubicBezTo>
                <a:cubicBezTo>
                  <a:pt x="5158" y="14247"/>
                  <a:pt x="2590" y="15513"/>
                  <a:pt x="1296" y="17756"/>
                </a:cubicBezTo>
                <a:cubicBezTo>
                  <a:pt x="1" y="20055"/>
                  <a:pt x="355" y="23062"/>
                  <a:pt x="1798" y="25304"/>
                </a:cubicBezTo>
                <a:cubicBezTo>
                  <a:pt x="1883" y="25389"/>
                  <a:pt x="1946" y="25509"/>
                  <a:pt x="2031" y="25630"/>
                </a:cubicBezTo>
                <a:cubicBezTo>
                  <a:pt x="3687" y="27865"/>
                  <a:pt x="6340" y="29195"/>
                  <a:pt x="9077" y="29726"/>
                </a:cubicBezTo>
                <a:cubicBezTo>
                  <a:pt x="10189" y="29941"/>
                  <a:pt x="11314" y="30029"/>
                  <a:pt x="12442" y="30029"/>
                </a:cubicBezTo>
                <a:cubicBezTo>
                  <a:pt x="14099" y="30029"/>
                  <a:pt x="15761" y="29838"/>
                  <a:pt x="17390" y="29577"/>
                </a:cubicBezTo>
                <a:cubicBezTo>
                  <a:pt x="18897" y="29344"/>
                  <a:pt x="20425" y="29047"/>
                  <a:pt x="21960" y="29018"/>
                </a:cubicBezTo>
                <a:cubicBezTo>
                  <a:pt x="22130" y="29012"/>
                  <a:pt x="22300" y="29010"/>
                  <a:pt x="22470" y="29010"/>
                </a:cubicBezTo>
                <a:cubicBezTo>
                  <a:pt x="24892" y="29010"/>
                  <a:pt x="27287" y="29585"/>
                  <a:pt x="29713" y="29698"/>
                </a:cubicBezTo>
                <a:cubicBezTo>
                  <a:pt x="29922" y="29707"/>
                  <a:pt x="30132" y="29711"/>
                  <a:pt x="30343" y="29711"/>
                </a:cubicBezTo>
                <a:cubicBezTo>
                  <a:pt x="32751" y="29711"/>
                  <a:pt x="35268" y="29093"/>
                  <a:pt x="36816" y="27278"/>
                </a:cubicBezTo>
                <a:cubicBezTo>
                  <a:pt x="37672" y="26274"/>
                  <a:pt x="38139" y="25007"/>
                  <a:pt x="39143" y="24123"/>
                </a:cubicBezTo>
                <a:cubicBezTo>
                  <a:pt x="40120" y="23295"/>
                  <a:pt x="41414" y="22977"/>
                  <a:pt x="42560" y="22383"/>
                </a:cubicBezTo>
                <a:cubicBezTo>
                  <a:pt x="44859" y="21173"/>
                  <a:pt x="46366" y="18789"/>
                  <a:pt x="46869" y="16256"/>
                </a:cubicBezTo>
                <a:cubicBezTo>
                  <a:pt x="47371" y="13717"/>
                  <a:pt x="46925" y="11064"/>
                  <a:pt x="45984" y="8651"/>
                </a:cubicBezTo>
                <a:cubicBezTo>
                  <a:pt x="44541" y="4966"/>
                  <a:pt x="40735" y="2751"/>
                  <a:pt x="37141" y="1428"/>
                </a:cubicBezTo>
                <a:cubicBezTo>
                  <a:pt x="35075" y="648"/>
                  <a:pt x="32897" y="1"/>
                  <a:pt x="307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2"/>
          <p:cNvSpPr/>
          <p:nvPr/>
        </p:nvSpPr>
        <p:spPr>
          <a:xfrm>
            <a:off x="8488556" y="1302489"/>
            <a:ext cx="1300321" cy="1626477"/>
          </a:xfrm>
          <a:custGeom>
            <a:rect b="b" l="l" r="r" t="t"/>
            <a:pathLst>
              <a:path extrusionOk="0" h="9619" w="7690">
                <a:moveTo>
                  <a:pt x="1814" y="0"/>
                </a:moveTo>
                <a:cubicBezTo>
                  <a:pt x="1314" y="0"/>
                  <a:pt x="835" y="161"/>
                  <a:pt x="503" y="527"/>
                </a:cubicBezTo>
                <a:cubicBezTo>
                  <a:pt x="114" y="938"/>
                  <a:pt x="1" y="1532"/>
                  <a:pt x="29" y="2063"/>
                </a:cubicBezTo>
                <a:cubicBezTo>
                  <a:pt x="57" y="2621"/>
                  <a:pt x="234" y="3152"/>
                  <a:pt x="383" y="3683"/>
                </a:cubicBezTo>
                <a:cubicBezTo>
                  <a:pt x="913" y="5777"/>
                  <a:pt x="149" y="9017"/>
                  <a:pt x="3064" y="9547"/>
                </a:cubicBezTo>
                <a:cubicBezTo>
                  <a:pt x="3307" y="9596"/>
                  <a:pt x="3542" y="9619"/>
                  <a:pt x="3768" y="9619"/>
                </a:cubicBezTo>
                <a:cubicBezTo>
                  <a:pt x="6281" y="9619"/>
                  <a:pt x="7690" y="6774"/>
                  <a:pt x="7365" y="4418"/>
                </a:cubicBezTo>
                <a:cubicBezTo>
                  <a:pt x="7252" y="3739"/>
                  <a:pt x="6983" y="3060"/>
                  <a:pt x="6573" y="2501"/>
                </a:cubicBezTo>
                <a:cubicBezTo>
                  <a:pt x="6276" y="2119"/>
                  <a:pt x="5922" y="1822"/>
                  <a:pt x="5512" y="1589"/>
                </a:cubicBezTo>
                <a:cubicBezTo>
                  <a:pt x="5129" y="1383"/>
                  <a:pt x="4684" y="1263"/>
                  <a:pt x="4274" y="1058"/>
                </a:cubicBezTo>
                <a:cubicBezTo>
                  <a:pt x="3863" y="825"/>
                  <a:pt x="3474" y="527"/>
                  <a:pt x="3064" y="322"/>
                </a:cubicBezTo>
                <a:cubicBezTo>
                  <a:pt x="2683" y="117"/>
                  <a:pt x="2240" y="0"/>
                  <a:pt x="1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 name="Google Shape;467;p42"/>
          <p:cNvGrpSpPr/>
          <p:nvPr/>
        </p:nvGrpSpPr>
        <p:grpSpPr>
          <a:xfrm>
            <a:off x="8676565" y="1435450"/>
            <a:ext cx="360758" cy="258297"/>
            <a:chOff x="4992850" y="4345375"/>
            <a:chExt cx="607336" cy="638400"/>
          </a:xfrm>
        </p:grpSpPr>
        <p:sp>
          <p:nvSpPr>
            <p:cNvPr id="468" name="Google Shape;468;p42"/>
            <p:cNvSpPr/>
            <p:nvPr/>
          </p:nvSpPr>
          <p:spPr>
            <a:xfrm>
              <a:off x="4992850" y="4345375"/>
              <a:ext cx="225900" cy="638400"/>
            </a:xfrm>
            <a:prstGeom prst="leftBrace">
              <a:avLst>
                <a:gd fmla="val 2174" name="adj1"/>
                <a:gd fmla="val 50000" name="adj2"/>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2"/>
            <p:cNvSpPr/>
            <p:nvPr/>
          </p:nvSpPr>
          <p:spPr>
            <a:xfrm rot="10800000">
              <a:off x="5374286" y="4345375"/>
              <a:ext cx="225900" cy="638400"/>
            </a:xfrm>
            <a:prstGeom prst="leftBrace">
              <a:avLst>
                <a:gd fmla="val 2174" name="adj1"/>
                <a:gd fmla="val 50000" name="adj2"/>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 name="Google Shape;470;p42"/>
          <p:cNvSpPr/>
          <p:nvPr/>
        </p:nvSpPr>
        <p:spPr>
          <a:xfrm>
            <a:off x="170850" y="1435450"/>
            <a:ext cx="215100" cy="258300"/>
          </a:xfrm>
          <a:prstGeom prst="bracketPair">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 name="Google Shape;471;p42"/>
          <p:cNvGrpSpPr/>
          <p:nvPr/>
        </p:nvGrpSpPr>
        <p:grpSpPr>
          <a:xfrm>
            <a:off x="212297" y="3225671"/>
            <a:ext cx="234196" cy="188409"/>
            <a:chOff x="5151797" y="479071"/>
            <a:chExt cx="234196" cy="188409"/>
          </a:xfrm>
        </p:grpSpPr>
        <p:sp>
          <p:nvSpPr>
            <p:cNvPr id="472" name="Google Shape;472;p42"/>
            <p:cNvSpPr/>
            <p:nvPr/>
          </p:nvSpPr>
          <p:spPr>
            <a:xfrm>
              <a:off x="5151797" y="479071"/>
              <a:ext cx="122220" cy="188409"/>
            </a:xfrm>
            <a:custGeom>
              <a:rect b="b" l="l" r="r" t="t"/>
              <a:pathLst>
                <a:path extrusionOk="0" h="2226" w="1444">
                  <a:moveTo>
                    <a:pt x="1234" y="0"/>
                  </a:moveTo>
                  <a:cubicBezTo>
                    <a:pt x="1175" y="0"/>
                    <a:pt x="1109" y="21"/>
                    <a:pt x="1062" y="68"/>
                  </a:cubicBezTo>
                  <a:lnTo>
                    <a:pt x="1" y="1165"/>
                  </a:lnTo>
                  <a:lnTo>
                    <a:pt x="1062" y="2162"/>
                  </a:lnTo>
                  <a:cubicBezTo>
                    <a:pt x="1118" y="2190"/>
                    <a:pt x="1175" y="2226"/>
                    <a:pt x="1203" y="2226"/>
                  </a:cubicBezTo>
                  <a:cubicBezTo>
                    <a:pt x="1267" y="2226"/>
                    <a:pt x="1324" y="2190"/>
                    <a:pt x="1380" y="2162"/>
                  </a:cubicBezTo>
                  <a:cubicBezTo>
                    <a:pt x="1444" y="2077"/>
                    <a:pt x="1444" y="1929"/>
                    <a:pt x="1352" y="1837"/>
                  </a:cubicBezTo>
                  <a:lnTo>
                    <a:pt x="616" y="1165"/>
                  </a:lnTo>
                  <a:lnTo>
                    <a:pt x="1380" y="365"/>
                  </a:lnTo>
                  <a:cubicBezTo>
                    <a:pt x="1444" y="280"/>
                    <a:pt x="1444" y="132"/>
                    <a:pt x="1352" y="40"/>
                  </a:cubicBezTo>
                  <a:cubicBezTo>
                    <a:pt x="1327" y="14"/>
                    <a:pt x="1282" y="0"/>
                    <a:pt x="1234" y="0"/>
                  </a:cubicBez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2"/>
            <p:cNvSpPr/>
            <p:nvPr/>
          </p:nvSpPr>
          <p:spPr>
            <a:xfrm>
              <a:off x="5261402" y="479071"/>
              <a:ext cx="124590" cy="188409"/>
            </a:xfrm>
            <a:custGeom>
              <a:rect b="b" l="l" r="r" t="t"/>
              <a:pathLst>
                <a:path extrusionOk="0" h="2226" w="1472">
                  <a:moveTo>
                    <a:pt x="1240" y="0"/>
                  </a:moveTo>
                  <a:cubicBezTo>
                    <a:pt x="1174" y="0"/>
                    <a:pt x="1108" y="21"/>
                    <a:pt x="1062" y="68"/>
                  </a:cubicBezTo>
                  <a:lnTo>
                    <a:pt x="0" y="1165"/>
                  </a:lnTo>
                  <a:lnTo>
                    <a:pt x="1090" y="2162"/>
                  </a:lnTo>
                  <a:cubicBezTo>
                    <a:pt x="1118" y="2190"/>
                    <a:pt x="1182" y="2226"/>
                    <a:pt x="1210" y="2226"/>
                  </a:cubicBezTo>
                  <a:cubicBezTo>
                    <a:pt x="1267" y="2226"/>
                    <a:pt x="1323" y="2190"/>
                    <a:pt x="1387" y="2162"/>
                  </a:cubicBezTo>
                  <a:cubicBezTo>
                    <a:pt x="1472" y="2077"/>
                    <a:pt x="1444" y="1929"/>
                    <a:pt x="1359" y="1837"/>
                  </a:cubicBezTo>
                  <a:lnTo>
                    <a:pt x="616" y="1165"/>
                  </a:lnTo>
                  <a:lnTo>
                    <a:pt x="1387" y="365"/>
                  </a:lnTo>
                  <a:cubicBezTo>
                    <a:pt x="1472" y="280"/>
                    <a:pt x="1444" y="132"/>
                    <a:pt x="1387" y="40"/>
                  </a:cubicBezTo>
                  <a:cubicBezTo>
                    <a:pt x="1346" y="14"/>
                    <a:pt x="1293" y="0"/>
                    <a:pt x="1240" y="0"/>
                  </a:cubicBez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 name="Google Shape;474;p42"/>
          <p:cNvGrpSpPr/>
          <p:nvPr/>
        </p:nvGrpSpPr>
        <p:grpSpPr>
          <a:xfrm>
            <a:off x="8664279" y="4232272"/>
            <a:ext cx="234788" cy="188409"/>
            <a:chOff x="6428979" y="917397"/>
            <a:chExt cx="234788" cy="188409"/>
          </a:xfrm>
        </p:grpSpPr>
        <p:sp>
          <p:nvSpPr>
            <p:cNvPr id="475" name="Google Shape;475;p42"/>
            <p:cNvSpPr/>
            <p:nvPr/>
          </p:nvSpPr>
          <p:spPr>
            <a:xfrm>
              <a:off x="6538500" y="917397"/>
              <a:ext cx="125267" cy="188409"/>
            </a:xfrm>
            <a:custGeom>
              <a:rect b="b" l="l" r="r" t="t"/>
              <a:pathLst>
                <a:path extrusionOk="0" h="2226" w="1480">
                  <a:moveTo>
                    <a:pt x="219" y="1"/>
                  </a:moveTo>
                  <a:cubicBezTo>
                    <a:pt x="174" y="1"/>
                    <a:pt x="130" y="15"/>
                    <a:pt x="93" y="39"/>
                  </a:cubicBezTo>
                  <a:cubicBezTo>
                    <a:pt x="1" y="131"/>
                    <a:pt x="1" y="280"/>
                    <a:pt x="93" y="365"/>
                  </a:cubicBezTo>
                  <a:lnTo>
                    <a:pt x="857" y="1136"/>
                  </a:lnTo>
                  <a:lnTo>
                    <a:pt x="93" y="1843"/>
                  </a:lnTo>
                  <a:cubicBezTo>
                    <a:pt x="1" y="1928"/>
                    <a:pt x="1" y="2077"/>
                    <a:pt x="93" y="2133"/>
                  </a:cubicBezTo>
                  <a:cubicBezTo>
                    <a:pt x="121" y="2197"/>
                    <a:pt x="178" y="2225"/>
                    <a:pt x="241" y="2225"/>
                  </a:cubicBezTo>
                  <a:cubicBezTo>
                    <a:pt x="298" y="2225"/>
                    <a:pt x="355" y="2197"/>
                    <a:pt x="383" y="2162"/>
                  </a:cubicBezTo>
                  <a:lnTo>
                    <a:pt x="1479" y="1164"/>
                  </a:lnTo>
                  <a:lnTo>
                    <a:pt x="383" y="75"/>
                  </a:lnTo>
                  <a:cubicBezTo>
                    <a:pt x="335" y="23"/>
                    <a:pt x="277" y="1"/>
                    <a:pt x="219" y="1"/>
                  </a:cubicBez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2"/>
            <p:cNvSpPr/>
            <p:nvPr/>
          </p:nvSpPr>
          <p:spPr>
            <a:xfrm>
              <a:off x="6428979" y="917397"/>
              <a:ext cx="122220" cy="188409"/>
            </a:xfrm>
            <a:custGeom>
              <a:rect b="b" l="l" r="r" t="t"/>
              <a:pathLst>
                <a:path extrusionOk="0" h="2226" w="1444">
                  <a:moveTo>
                    <a:pt x="218" y="1"/>
                  </a:moveTo>
                  <a:cubicBezTo>
                    <a:pt x="172" y="1"/>
                    <a:pt x="126" y="15"/>
                    <a:pt x="85" y="39"/>
                  </a:cubicBezTo>
                  <a:cubicBezTo>
                    <a:pt x="0" y="131"/>
                    <a:pt x="0" y="280"/>
                    <a:pt x="85" y="365"/>
                  </a:cubicBezTo>
                  <a:lnTo>
                    <a:pt x="856" y="1136"/>
                  </a:lnTo>
                  <a:lnTo>
                    <a:pt x="85" y="1843"/>
                  </a:lnTo>
                  <a:cubicBezTo>
                    <a:pt x="0" y="1928"/>
                    <a:pt x="0" y="2077"/>
                    <a:pt x="85" y="2133"/>
                  </a:cubicBezTo>
                  <a:cubicBezTo>
                    <a:pt x="121" y="2197"/>
                    <a:pt x="177" y="2225"/>
                    <a:pt x="234" y="2225"/>
                  </a:cubicBezTo>
                  <a:cubicBezTo>
                    <a:pt x="297" y="2225"/>
                    <a:pt x="326" y="2197"/>
                    <a:pt x="382" y="2162"/>
                  </a:cubicBezTo>
                  <a:lnTo>
                    <a:pt x="1444" y="1164"/>
                  </a:lnTo>
                  <a:lnTo>
                    <a:pt x="382" y="75"/>
                  </a:lnTo>
                  <a:cubicBezTo>
                    <a:pt x="335" y="23"/>
                    <a:pt x="276" y="1"/>
                    <a:pt x="218" y="1"/>
                  </a:cubicBez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7" name="Google Shape;477;p42"/>
          <p:cNvSpPr/>
          <p:nvPr/>
        </p:nvSpPr>
        <p:spPr>
          <a:xfrm>
            <a:off x="8712350" y="2174488"/>
            <a:ext cx="289200" cy="258300"/>
          </a:xfrm>
          <a:prstGeom prst="bracePair">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478" name="Shape 478"/>
        <p:cNvGrpSpPr/>
        <p:nvPr/>
      </p:nvGrpSpPr>
      <p:grpSpPr>
        <a:xfrm>
          <a:off x="0" y="0"/>
          <a:ext cx="0" cy="0"/>
          <a:chOff x="0" y="0"/>
          <a:chExt cx="0" cy="0"/>
        </a:xfrm>
      </p:grpSpPr>
      <p:sp>
        <p:nvSpPr>
          <p:cNvPr id="479" name="Google Shape;479;p43"/>
          <p:cNvSpPr txBox="1"/>
          <p:nvPr>
            <p:ph type="title"/>
          </p:nvPr>
        </p:nvSpPr>
        <p:spPr>
          <a:xfrm>
            <a:off x="713258" y="736593"/>
            <a:ext cx="3858600" cy="1058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60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480" name="Google Shape;480;p43"/>
          <p:cNvSpPr txBox="1"/>
          <p:nvPr>
            <p:ph idx="1" type="subTitle"/>
          </p:nvPr>
        </p:nvSpPr>
        <p:spPr>
          <a:xfrm>
            <a:off x="713225" y="1775309"/>
            <a:ext cx="3858600" cy="10587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81" name="Google Shape;481;p43"/>
          <p:cNvSpPr txBox="1"/>
          <p:nvPr/>
        </p:nvSpPr>
        <p:spPr>
          <a:xfrm>
            <a:off x="713225" y="3521150"/>
            <a:ext cx="3858600" cy="741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Lato"/>
                <a:ea typeface="Lato"/>
                <a:cs typeface="Lato"/>
                <a:sym typeface="Lato"/>
              </a:rPr>
              <a:t>CREDITS:</a:t>
            </a:r>
            <a:r>
              <a:rPr lang="en" sz="1200">
                <a:solidFill>
                  <a:schemeClr val="dk1"/>
                </a:solidFill>
                <a:latin typeface="Lato"/>
                <a:ea typeface="Lato"/>
                <a:cs typeface="Lato"/>
                <a:sym typeface="Lato"/>
              </a:rPr>
              <a:t> This presentation template was created by </a:t>
            </a:r>
            <a:r>
              <a:rPr b="1" lang="en" sz="1200" u="sng">
                <a:solidFill>
                  <a:schemeClr val="hlink"/>
                </a:solidFill>
                <a:latin typeface="Lato"/>
                <a:ea typeface="Lato"/>
                <a:cs typeface="Lato"/>
                <a:sym typeface="Lato"/>
                <a:hlinkClick r:id="rId2"/>
              </a:rPr>
              <a:t>Slidesgo</a:t>
            </a:r>
            <a:r>
              <a:rPr lang="en" sz="1200">
                <a:solidFill>
                  <a:schemeClr val="dk1"/>
                </a:solidFill>
                <a:latin typeface="Lato"/>
                <a:ea typeface="Lato"/>
                <a:cs typeface="Lato"/>
                <a:sym typeface="Lato"/>
              </a:rPr>
              <a:t>, and includes icons by </a:t>
            </a:r>
            <a:r>
              <a:rPr b="1" lang="en" sz="1200" u="sng">
                <a:solidFill>
                  <a:schemeClr val="dk1"/>
                </a:solidFill>
                <a:latin typeface="Lato"/>
                <a:ea typeface="Lato"/>
                <a:cs typeface="Lato"/>
                <a:sym typeface="Lato"/>
                <a:hlinkClick r:id="rId3">
                  <a:extLst>
                    <a:ext uri="{A12FA001-AC4F-418D-AE19-62706E023703}">
                      <ahyp:hlinkClr val="tx"/>
                    </a:ext>
                  </a:extLst>
                </a:hlinkClick>
              </a:rPr>
              <a:t>Flaticon</a:t>
            </a:r>
            <a:r>
              <a:rPr lang="en" sz="1200">
                <a:solidFill>
                  <a:schemeClr val="dk1"/>
                </a:solidFill>
                <a:latin typeface="Lato"/>
                <a:ea typeface="Lato"/>
                <a:cs typeface="Lato"/>
                <a:sym typeface="Lato"/>
              </a:rPr>
              <a:t>, and infographics &amp; images by </a:t>
            </a:r>
            <a:r>
              <a:rPr b="1" lang="en" sz="1200" u="sng">
                <a:solidFill>
                  <a:schemeClr val="dk1"/>
                </a:solidFill>
                <a:latin typeface="Lato"/>
                <a:ea typeface="Lato"/>
                <a:cs typeface="Lato"/>
                <a:sym typeface="Lato"/>
                <a:hlinkClick r:id="rId4">
                  <a:extLst>
                    <a:ext uri="{A12FA001-AC4F-418D-AE19-62706E023703}">
                      <ahyp:hlinkClr val="tx"/>
                    </a:ext>
                  </a:extLst>
                </a:hlinkClick>
              </a:rPr>
              <a:t>Freepik</a:t>
            </a:r>
            <a:r>
              <a:rPr lang="en" sz="1200" u="sng">
                <a:solidFill>
                  <a:schemeClr val="dk1"/>
                </a:solidFill>
                <a:latin typeface="Lato"/>
                <a:ea typeface="Lato"/>
                <a:cs typeface="Lato"/>
                <a:sym typeface="Lato"/>
              </a:rPr>
              <a:t> </a:t>
            </a:r>
            <a:endParaRPr b="1" sz="1200" u="sng">
              <a:solidFill>
                <a:schemeClr val="dk1"/>
              </a:solidFill>
              <a:latin typeface="Lato"/>
              <a:ea typeface="Lato"/>
              <a:cs typeface="Lato"/>
              <a:sym typeface="Lato"/>
            </a:endParaRPr>
          </a:p>
        </p:txBody>
      </p:sp>
      <p:sp>
        <p:nvSpPr>
          <p:cNvPr id="482" name="Google Shape;482;p43"/>
          <p:cNvSpPr/>
          <p:nvPr/>
        </p:nvSpPr>
        <p:spPr>
          <a:xfrm rot="5400000">
            <a:off x="2150850" y="-1761150"/>
            <a:ext cx="4842300" cy="8665800"/>
          </a:xfrm>
          <a:prstGeom prst="bracketPair">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483" name="Shape 483"/>
        <p:cNvGrpSpPr/>
        <p:nvPr/>
      </p:nvGrpSpPr>
      <p:grpSpPr>
        <a:xfrm>
          <a:off x="0" y="0"/>
          <a:ext cx="0" cy="0"/>
          <a:chOff x="0" y="0"/>
          <a:chExt cx="0" cy="0"/>
        </a:xfrm>
      </p:grpSpPr>
      <p:sp>
        <p:nvSpPr>
          <p:cNvPr id="484" name="Google Shape;484;p44"/>
          <p:cNvSpPr/>
          <p:nvPr/>
        </p:nvSpPr>
        <p:spPr>
          <a:xfrm rot="5400000">
            <a:off x="2150850" y="-1761150"/>
            <a:ext cx="4842300" cy="8665800"/>
          </a:xfrm>
          <a:prstGeom prst="bracketPair">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485" name="Shape 485"/>
        <p:cNvGrpSpPr/>
        <p:nvPr/>
      </p:nvGrpSpPr>
      <p:grpSpPr>
        <a:xfrm>
          <a:off x="0" y="0"/>
          <a:ext cx="0" cy="0"/>
          <a:chOff x="0" y="0"/>
          <a:chExt cx="0" cy="0"/>
        </a:xfrm>
      </p:grpSpPr>
      <p:sp>
        <p:nvSpPr>
          <p:cNvPr id="486" name="Google Shape;486;p45"/>
          <p:cNvSpPr/>
          <p:nvPr/>
        </p:nvSpPr>
        <p:spPr>
          <a:xfrm rot="5400000">
            <a:off x="2150850" y="-1761150"/>
            <a:ext cx="4842300" cy="8665800"/>
          </a:xfrm>
          <a:prstGeom prst="bracketPair">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5"/>
          <p:cNvSpPr/>
          <p:nvPr/>
        </p:nvSpPr>
        <p:spPr>
          <a:xfrm flipH="1" rot="3555162">
            <a:off x="-993615" y="620242"/>
            <a:ext cx="1625808" cy="1526544"/>
          </a:xfrm>
          <a:custGeom>
            <a:rect b="b" l="l" r="r" t="t"/>
            <a:pathLst>
              <a:path extrusionOk="0" h="12595" w="13414">
                <a:moveTo>
                  <a:pt x="6393" y="1"/>
                </a:moveTo>
                <a:cubicBezTo>
                  <a:pt x="6010" y="1"/>
                  <a:pt x="5626" y="38"/>
                  <a:pt x="5242" y="124"/>
                </a:cubicBezTo>
                <a:cubicBezTo>
                  <a:pt x="2766" y="598"/>
                  <a:pt x="354" y="2515"/>
                  <a:pt x="177" y="5048"/>
                </a:cubicBezTo>
                <a:cubicBezTo>
                  <a:pt x="0" y="7821"/>
                  <a:pt x="3063" y="10064"/>
                  <a:pt x="5129" y="11330"/>
                </a:cubicBezTo>
                <a:cubicBezTo>
                  <a:pt x="6309" y="12076"/>
                  <a:pt x="7558" y="12595"/>
                  <a:pt x="8729" y="12595"/>
                </a:cubicBezTo>
                <a:cubicBezTo>
                  <a:pt x="9868" y="12595"/>
                  <a:pt x="10932" y="12105"/>
                  <a:pt x="11786" y="10856"/>
                </a:cubicBezTo>
                <a:cubicBezTo>
                  <a:pt x="13144" y="8854"/>
                  <a:pt x="13413" y="6137"/>
                  <a:pt x="12409" y="3959"/>
                </a:cubicBezTo>
                <a:cubicBezTo>
                  <a:pt x="11404" y="1751"/>
                  <a:pt x="9169" y="160"/>
                  <a:pt x="6749" y="11"/>
                </a:cubicBezTo>
                <a:cubicBezTo>
                  <a:pt x="6631" y="4"/>
                  <a:pt x="6512" y="1"/>
                  <a:pt x="63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5"/>
          <p:cNvSpPr/>
          <p:nvPr/>
        </p:nvSpPr>
        <p:spPr>
          <a:xfrm flipH="1">
            <a:off x="8511080" y="2803089"/>
            <a:ext cx="2259360" cy="2189809"/>
          </a:xfrm>
          <a:custGeom>
            <a:rect b="b" l="l" r="r" t="t"/>
            <a:pathLst>
              <a:path extrusionOk="0" h="33626" w="34694">
                <a:moveTo>
                  <a:pt x="26961" y="0"/>
                </a:moveTo>
                <a:cubicBezTo>
                  <a:pt x="26141" y="0"/>
                  <a:pt x="25322" y="151"/>
                  <a:pt x="24556" y="464"/>
                </a:cubicBezTo>
                <a:cubicBezTo>
                  <a:pt x="21698" y="1610"/>
                  <a:pt x="20134" y="4617"/>
                  <a:pt x="17835" y="6683"/>
                </a:cubicBezTo>
                <a:cubicBezTo>
                  <a:pt x="14743" y="9484"/>
                  <a:pt x="10676" y="9541"/>
                  <a:pt x="7223" y="11514"/>
                </a:cubicBezTo>
                <a:cubicBezTo>
                  <a:pt x="4217" y="13226"/>
                  <a:pt x="1712" y="16000"/>
                  <a:pt x="680" y="19332"/>
                </a:cubicBezTo>
                <a:cubicBezTo>
                  <a:pt x="121" y="21065"/>
                  <a:pt x="0" y="23223"/>
                  <a:pt x="382" y="25281"/>
                </a:cubicBezTo>
                <a:cubicBezTo>
                  <a:pt x="800" y="27432"/>
                  <a:pt x="1769" y="29441"/>
                  <a:pt x="3361" y="30679"/>
                </a:cubicBezTo>
                <a:cubicBezTo>
                  <a:pt x="6075" y="32748"/>
                  <a:pt x="9754" y="33625"/>
                  <a:pt x="13212" y="33625"/>
                </a:cubicBezTo>
                <a:cubicBezTo>
                  <a:pt x="14035" y="33625"/>
                  <a:pt x="14846" y="33576"/>
                  <a:pt x="15628" y="33480"/>
                </a:cubicBezTo>
                <a:cubicBezTo>
                  <a:pt x="16066" y="33417"/>
                  <a:pt x="16512" y="33360"/>
                  <a:pt x="16922" y="33268"/>
                </a:cubicBezTo>
                <a:cubicBezTo>
                  <a:pt x="19455" y="32801"/>
                  <a:pt x="21931" y="31768"/>
                  <a:pt x="23763" y="29971"/>
                </a:cubicBezTo>
                <a:cubicBezTo>
                  <a:pt x="25765" y="27998"/>
                  <a:pt x="26798" y="25840"/>
                  <a:pt x="27767" y="23251"/>
                </a:cubicBezTo>
                <a:cubicBezTo>
                  <a:pt x="28892" y="20273"/>
                  <a:pt x="30774" y="17676"/>
                  <a:pt x="32217" y="14846"/>
                </a:cubicBezTo>
                <a:cubicBezTo>
                  <a:pt x="33667" y="12045"/>
                  <a:pt x="34693" y="8805"/>
                  <a:pt x="33929" y="5742"/>
                </a:cubicBezTo>
                <a:cubicBezTo>
                  <a:pt x="33427" y="3768"/>
                  <a:pt x="32160" y="1964"/>
                  <a:pt x="30420" y="938"/>
                </a:cubicBezTo>
                <a:cubicBezTo>
                  <a:pt x="29369" y="324"/>
                  <a:pt x="28163" y="0"/>
                  <a:pt x="269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5"/>
          <p:cNvSpPr/>
          <p:nvPr/>
        </p:nvSpPr>
        <p:spPr>
          <a:xfrm flipH="1">
            <a:off x="325220" y="2624500"/>
            <a:ext cx="289200" cy="258300"/>
          </a:xfrm>
          <a:prstGeom prst="bracePair">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 name="Google Shape;490;p45"/>
          <p:cNvGrpSpPr/>
          <p:nvPr/>
        </p:nvGrpSpPr>
        <p:grpSpPr>
          <a:xfrm>
            <a:off x="8511086" y="618472"/>
            <a:ext cx="367931" cy="258303"/>
            <a:chOff x="4935811" y="4414372"/>
            <a:chExt cx="367931" cy="258303"/>
          </a:xfrm>
        </p:grpSpPr>
        <p:sp>
          <p:nvSpPr>
            <p:cNvPr id="491" name="Google Shape;491;p45"/>
            <p:cNvSpPr/>
            <p:nvPr/>
          </p:nvSpPr>
          <p:spPr>
            <a:xfrm flipH="1">
              <a:off x="5169642" y="4414375"/>
              <a:ext cx="134100" cy="258300"/>
            </a:xfrm>
            <a:prstGeom prst="leftBrace">
              <a:avLst>
                <a:gd fmla="val 2174" name="adj1"/>
                <a:gd fmla="val 50000"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5"/>
            <p:cNvSpPr/>
            <p:nvPr/>
          </p:nvSpPr>
          <p:spPr>
            <a:xfrm flipH="1" rot="10800000">
              <a:off x="4935811" y="4414372"/>
              <a:ext cx="134100" cy="258300"/>
            </a:xfrm>
            <a:prstGeom prst="leftBrace">
              <a:avLst>
                <a:gd fmla="val 2174" name="adj1"/>
                <a:gd fmla="val 50000"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3" name="Google Shape;493;p45"/>
          <p:cNvSpPr/>
          <p:nvPr/>
        </p:nvSpPr>
        <p:spPr>
          <a:xfrm flipH="1">
            <a:off x="239095" y="3810950"/>
            <a:ext cx="215100" cy="258300"/>
          </a:xfrm>
          <a:prstGeom prst="bracketPair">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 name="Google Shape;494;p45"/>
          <p:cNvGrpSpPr/>
          <p:nvPr/>
        </p:nvGrpSpPr>
        <p:grpSpPr>
          <a:xfrm>
            <a:off x="184447" y="1289308"/>
            <a:ext cx="234196" cy="188409"/>
            <a:chOff x="368022" y="616196"/>
            <a:chExt cx="234196" cy="188409"/>
          </a:xfrm>
        </p:grpSpPr>
        <p:sp>
          <p:nvSpPr>
            <p:cNvPr id="495" name="Google Shape;495;p45"/>
            <p:cNvSpPr/>
            <p:nvPr/>
          </p:nvSpPr>
          <p:spPr>
            <a:xfrm>
              <a:off x="368022" y="616196"/>
              <a:ext cx="122220" cy="188409"/>
            </a:xfrm>
            <a:custGeom>
              <a:rect b="b" l="l" r="r" t="t"/>
              <a:pathLst>
                <a:path extrusionOk="0" h="2226" w="1444">
                  <a:moveTo>
                    <a:pt x="1234" y="0"/>
                  </a:moveTo>
                  <a:cubicBezTo>
                    <a:pt x="1175" y="0"/>
                    <a:pt x="1109" y="21"/>
                    <a:pt x="1062" y="68"/>
                  </a:cubicBezTo>
                  <a:lnTo>
                    <a:pt x="1" y="1165"/>
                  </a:lnTo>
                  <a:lnTo>
                    <a:pt x="1062" y="2162"/>
                  </a:lnTo>
                  <a:cubicBezTo>
                    <a:pt x="1118" y="2190"/>
                    <a:pt x="1175" y="2226"/>
                    <a:pt x="1203" y="2226"/>
                  </a:cubicBezTo>
                  <a:cubicBezTo>
                    <a:pt x="1267" y="2226"/>
                    <a:pt x="1324" y="2190"/>
                    <a:pt x="1380" y="2162"/>
                  </a:cubicBezTo>
                  <a:cubicBezTo>
                    <a:pt x="1444" y="2077"/>
                    <a:pt x="1444" y="1929"/>
                    <a:pt x="1352" y="1837"/>
                  </a:cubicBezTo>
                  <a:lnTo>
                    <a:pt x="616" y="1165"/>
                  </a:lnTo>
                  <a:lnTo>
                    <a:pt x="1380" y="365"/>
                  </a:lnTo>
                  <a:cubicBezTo>
                    <a:pt x="1444" y="280"/>
                    <a:pt x="1444" y="132"/>
                    <a:pt x="1352" y="40"/>
                  </a:cubicBezTo>
                  <a:cubicBezTo>
                    <a:pt x="1327" y="14"/>
                    <a:pt x="1282" y="0"/>
                    <a:pt x="1234" y="0"/>
                  </a:cubicBez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5"/>
            <p:cNvSpPr/>
            <p:nvPr/>
          </p:nvSpPr>
          <p:spPr>
            <a:xfrm>
              <a:off x="477627" y="616196"/>
              <a:ext cx="124590" cy="188409"/>
            </a:xfrm>
            <a:custGeom>
              <a:rect b="b" l="l" r="r" t="t"/>
              <a:pathLst>
                <a:path extrusionOk="0" h="2226" w="1472">
                  <a:moveTo>
                    <a:pt x="1240" y="0"/>
                  </a:moveTo>
                  <a:cubicBezTo>
                    <a:pt x="1174" y="0"/>
                    <a:pt x="1108" y="21"/>
                    <a:pt x="1062" y="68"/>
                  </a:cubicBezTo>
                  <a:lnTo>
                    <a:pt x="0" y="1165"/>
                  </a:lnTo>
                  <a:lnTo>
                    <a:pt x="1090" y="2162"/>
                  </a:lnTo>
                  <a:cubicBezTo>
                    <a:pt x="1118" y="2190"/>
                    <a:pt x="1182" y="2226"/>
                    <a:pt x="1210" y="2226"/>
                  </a:cubicBezTo>
                  <a:cubicBezTo>
                    <a:pt x="1267" y="2226"/>
                    <a:pt x="1323" y="2190"/>
                    <a:pt x="1387" y="2162"/>
                  </a:cubicBezTo>
                  <a:cubicBezTo>
                    <a:pt x="1472" y="2077"/>
                    <a:pt x="1444" y="1929"/>
                    <a:pt x="1359" y="1837"/>
                  </a:cubicBezTo>
                  <a:lnTo>
                    <a:pt x="616" y="1165"/>
                  </a:lnTo>
                  <a:lnTo>
                    <a:pt x="1387" y="365"/>
                  </a:lnTo>
                  <a:cubicBezTo>
                    <a:pt x="1472" y="280"/>
                    <a:pt x="1444" y="132"/>
                    <a:pt x="1387" y="40"/>
                  </a:cubicBezTo>
                  <a:cubicBezTo>
                    <a:pt x="1346" y="14"/>
                    <a:pt x="1293" y="0"/>
                    <a:pt x="1240" y="0"/>
                  </a:cubicBez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 name="Google Shape;497;p45"/>
          <p:cNvGrpSpPr/>
          <p:nvPr/>
        </p:nvGrpSpPr>
        <p:grpSpPr>
          <a:xfrm>
            <a:off x="8763527" y="3267172"/>
            <a:ext cx="234788" cy="188409"/>
            <a:chOff x="8551627" y="4274197"/>
            <a:chExt cx="234788" cy="188409"/>
          </a:xfrm>
        </p:grpSpPr>
        <p:sp>
          <p:nvSpPr>
            <p:cNvPr id="498" name="Google Shape;498;p45"/>
            <p:cNvSpPr/>
            <p:nvPr/>
          </p:nvSpPr>
          <p:spPr>
            <a:xfrm>
              <a:off x="8661148" y="4274197"/>
              <a:ext cx="125267" cy="188409"/>
            </a:xfrm>
            <a:custGeom>
              <a:rect b="b" l="l" r="r" t="t"/>
              <a:pathLst>
                <a:path extrusionOk="0" h="2226" w="1480">
                  <a:moveTo>
                    <a:pt x="219" y="1"/>
                  </a:moveTo>
                  <a:cubicBezTo>
                    <a:pt x="174" y="1"/>
                    <a:pt x="130" y="15"/>
                    <a:pt x="93" y="39"/>
                  </a:cubicBezTo>
                  <a:cubicBezTo>
                    <a:pt x="1" y="131"/>
                    <a:pt x="1" y="280"/>
                    <a:pt x="93" y="365"/>
                  </a:cubicBezTo>
                  <a:lnTo>
                    <a:pt x="857" y="1136"/>
                  </a:lnTo>
                  <a:lnTo>
                    <a:pt x="93" y="1843"/>
                  </a:lnTo>
                  <a:cubicBezTo>
                    <a:pt x="1" y="1928"/>
                    <a:pt x="1" y="2077"/>
                    <a:pt x="93" y="2133"/>
                  </a:cubicBezTo>
                  <a:cubicBezTo>
                    <a:pt x="121" y="2197"/>
                    <a:pt x="178" y="2225"/>
                    <a:pt x="241" y="2225"/>
                  </a:cubicBezTo>
                  <a:cubicBezTo>
                    <a:pt x="298" y="2225"/>
                    <a:pt x="355" y="2197"/>
                    <a:pt x="383" y="2162"/>
                  </a:cubicBezTo>
                  <a:lnTo>
                    <a:pt x="1479" y="1164"/>
                  </a:lnTo>
                  <a:lnTo>
                    <a:pt x="383" y="75"/>
                  </a:lnTo>
                  <a:cubicBezTo>
                    <a:pt x="335" y="23"/>
                    <a:pt x="277" y="1"/>
                    <a:pt x="219" y="1"/>
                  </a:cubicBez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5"/>
            <p:cNvSpPr/>
            <p:nvPr/>
          </p:nvSpPr>
          <p:spPr>
            <a:xfrm>
              <a:off x="8551627" y="4274197"/>
              <a:ext cx="122220" cy="188409"/>
            </a:xfrm>
            <a:custGeom>
              <a:rect b="b" l="l" r="r" t="t"/>
              <a:pathLst>
                <a:path extrusionOk="0" h="2226" w="1444">
                  <a:moveTo>
                    <a:pt x="218" y="1"/>
                  </a:moveTo>
                  <a:cubicBezTo>
                    <a:pt x="172" y="1"/>
                    <a:pt x="126" y="15"/>
                    <a:pt x="85" y="39"/>
                  </a:cubicBezTo>
                  <a:cubicBezTo>
                    <a:pt x="0" y="131"/>
                    <a:pt x="0" y="280"/>
                    <a:pt x="85" y="365"/>
                  </a:cubicBezTo>
                  <a:lnTo>
                    <a:pt x="856" y="1136"/>
                  </a:lnTo>
                  <a:lnTo>
                    <a:pt x="85" y="1843"/>
                  </a:lnTo>
                  <a:cubicBezTo>
                    <a:pt x="0" y="1928"/>
                    <a:pt x="0" y="2077"/>
                    <a:pt x="85" y="2133"/>
                  </a:cubicBezTo>
                  <a:cubicBezTo>
                    <a:pt x="121" y="2197"/>
                    <a:pt x="177" y="2225"/>
                    <a:pt x="234" y="2225"/>
                  </a:cubicBezTo>
                  <a:cubicBezTo>
                    <a:pt x="297" y="2225"/>
                    <a:pt x="326" y="2197"/>
                    <a:pt x="382" y="2162"/>
                  </a:cubicBezTo>
                  <a:lnTo>
                    <a:pt x="1444" y="1164"/>
                  </a:lnTo>
                  <a:lnTo>
                    <a:pt x="382" y="75"/>
                  </a:lnTo>
                  <a:cubicBezTo>
                    <a:pt x="335" y="23"/>
                    <a:pt x="276" y="1"/>
                    <a:pt x="218" y="1"/>
                  </a:cubicBez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theme" Target="../theme/theme2.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1pPr>
            <a:lvl2pPr lvl="1">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2pPr>
            <a:lvl3pPr lvl="2">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3pPr>
            <a:lvl4pPr lvl="3">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4pPr>
            <a:lvl5pPr lvl="4">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5pPr>
            <a:lvl6pPr lvl="5">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6pPr>
            <a:lvl7pPr lvl="6">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7pPr>
            <a:lvl8pPr lvl="7">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8pPr>
            <a:lvl9pPr lvl="8">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9pPr>
          </a:lstStyle>
          <a:p/>
        </p:txBody>
      </p:sp>
      <p:sp>
        <p:nvSpPr>
          <p:cNvPr id="84" name="Google Shape;84;p13"/>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indent="-317500" lvl="1" marL="9144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46"/>
          <p:cNvSpPr txBox="1"/>
          <p:nvPr>
            <p:ph type="ctrTitle"/>
          </p:nvPr>
        </p:nvSpPr>
        <p:spPr>
          <a:xfrm>
            <a:off x="713225" y="1122674"/>
            <a:ext cx="4100400" cy="218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400"/>
              <a:t>The Book Exchange</a:t>
            </a:r>
            <a:endParaRPr sz="5400"/>
          </a:p>
        </p:txBody>
      </p:sp>
      <p:sp>
        <p:nvSpPr>
          <p:cNvPr id="505" name="Google Shape;505;p46"/>
          <p:cNvSpPr txBox="1"/>
          <p:nvPr>
            <p:ph idx="1" type="subTitle"/>
          </p:nvPr>
        </p:nvSpPr>
        <p:spPr>
          <a:xfrm>
            <a:off x="713225" y="3424696"/>
            <a:ext cx="4100400" cy="379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By Group 5: </a:t>
            </a:r>
            <a:endParaRPr/>
          </a:p>
          <a:p>
            <a:pPr indent="0" lvl="0" marL="0" rtl="0" algn="l">
              <a:lnSpc>
                <a:spcPct val="150000"/>
              </a:lnSpc>
              <a:spcBef>
                <a:spcPts val="0"/>
              </a:spcBef>
              <a:spcAft>
                <a:spcPts val="0"/>
              </a:spcAft>
              <a:buNone/>
            </a:pPr>
            <a:r>
              <a:rPr lang="en"/>
              <a:t>Dylan Huang, Thomas Ogden, Cindy Huang, Alexander Ramirez, Isaiah Villalobos, Aaran Li</a:t>
            </a:r>
            <a:endParaRPr/>
          </a:p>
        </p:txBody>
      </p:sp>
      <p:grpSp>
        <p:nvGrpSpPr>
          <p:cNvPr id="506" name="Google Shape;506;p46"/>
          <p:cNvGrpSpPr/>
          <p:nvPr/>
        </p:nvGrpSpPr>
        <p:grpSpPr>
          <a:xfrm>
            <a:off x="4868886" y="829080"/>
            <a:ext cx="3798091" cy="3485336"/>
            <a:chOff x="4899397" y="752100"/>
            <a:chExt cx="4028950" cy="3697185"/>
          </a:xfrm>
        </p:grpSpPr>
        <p:sp>
          <p:nvSpPr>
            <p:cNvPr id="507" name="Google Shape;507;p46"/>
            <p:cNvSpPr/>
            <p:nvPr/>
          </p:nvSpPr>
          <p:spPr>
            <a:xfrm>
              <a:off x="7780825" y="752100"/>
              <a:ext cx="215100" cy="258300"/>
            </a:xfrm>
            <a:prstGeom prst="bracketPair">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 name="Google Shape;508;p46"/>
            <p:cNvGrpSpPr/>
            <p:nvPr/>
          </p:nvGrpSpPr>
          <p:grpSpPr>
            <a:xfrm>
              <a:off x="5432052" y="821996"/>
              <a:ext cx="335890" cy="188410"/>
              <a:chOff x="5261402" y="479071"/>
              <a:chExt cx="335890" cy="188410"/>
            </a:xfrm>
          </p:grpSpPr>
          <p:sp>
            <p:nvSpPr>
              <p:cNvPr id="509" name="Google Shape;509;p46"/>
              <p:cNvSpPr/>
              <p:nvPr/>
            </p:nvSpPr>
            <p:spPr>
              <a:xfrm>
                <a:off x="5261402" y="479071"/>
                <a:ext cx="124590" cy="188409"/>
              </a:xfrm>
              <a:custGeom>
                <a:rect b="b" l="l" r="r" t="t"/>
                <a:pathLst>
                  <a:path extrusionOk="0" h="2226" w="1472">
                    <a:moveTo>
                      <a:pt x="1240" y="0"/>
                    </a:moveTo>
                    <a:cubicBezTo>
                      <a:pt x="1174" y="0"/>
                      <a:pt x="1108" y="21"/>
                      <a:pt x="1062" y="68"/>
                    </a:cubicBezTo>
                    <a:lnTo>
                      <a:pt x="0" y="1165"/>
                    </a:lnTo>
                    <a:lnTo>
                      <a:pt x="1090" y="2162"/>
                    </a:lnTo>
                    <a:cubicBezTo>
                      <a:pt x="1118" y="2190"/>
                      <a:pt x="1182" y="2226"/>
                      <a:pt x="1210" y="2226"/>
                    </a:cubicBezTo>
                    <a:cubicBezTo>
                      <a:pt x="1267" y="2226"/>
                      <a:pt x="1323" y="2190"/>
                      <a:pt x="1387" y="2162"/>
                    </a:cubicBezTo>
                    <a:cubicBezTo>
                      <a:pt x="1472" y="2077"/>
                      <a:pt x="1444" y="1929"/>
                      <a:pt x="1359" y="1837"/>
                    </a:cubicBezTo>
                    <a:lnTo>
                      <a:pt x="616" y="1165"/>
                    </a:lnTo>
                    <a:lnTo>
                      <a:pt x="1387" y="365"/>
                    </a:lnTo>
                    <a:cubicBezTo>
                      <a:pt x="1472" y="280"/>
                      <a:pt x="1444" y="132"/>
                      <a:pt x="1387" y="40"/>
                    </a:cubicBezTo>
                    <a:cubicBezTo>
                      <a:pt x="1346" y="14"/>
                      <a:pt x="1293" y="0"/>
                      <a:pt x="1240" y="0"/>
                    </a:cubicBezTo>
                    <a:close/>
                  </a:path>
                </a:pathLst>
              </a:cu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6"/>
              <p:cNvSpPr/>
              <p:nvPr/>
            </p:nvSpPr>
            <p:spPr>
              <a:xfrm>
                <a:off x="5472025" y="479072"/>
                <a:ext cx="125267" cy="188409"/>
              </a:xfrm>
              <a:custGeom>
                <a:rect b="b" l="l" r="r" t="t"/>
                <a:pathLst>
                  <a:path extrusionOk="0" h="2226" w="1480">
                    <a:moveTo>
                      <a:pt x="219" y="1"/>
                    </a:moveTo>
                    <a:cubicBezTo>
                      <a:pt x="174" y="1"/>
                      <a:pt x="130" y="15"/>
                      <a:pt x="93" y="39"/>
                    </a:cubicBezTo>
                    <a:cubicBezTo>
                      <a:pt x="1" y="131"/>
                      <a:pt x="1" y="280"/>
                      <a:pt x="93" y="365"/>
                    </a:cubicBezTo>
                    <a:lnTo>
                      <a:pt x="857" y="1136"/>
                    </a:lnTo>
                    <a:lnTo>
                      <a:pt x="93" y="1843"/>
                    </a:lnTo>
                    <a:cubicBezTo>
                      <a:pt x="1" y="1928"/>
                      <a:pt x="1" y="2077"/>
                      <a:pt x="93" y="2133"/>
                    </a:cubicBezTo>
                    <a:cubicBezTo>
                      <a:pt x="121" y="2197"/>
                      <a:pt x="178" y="2225"/>
                      <a:pt x="241" y="2225"/>
                    </a:cubicBezTo>
                    <a:cubicBezTo>
                      <a:pt x="298" y="2225"/>
                      <a:pt x="355" y="2197"/>
                      <a:pt x="383" y="2162"/>
                    </a:cubicBezTo>
                    <a:lnTo>
                      <a:pt x="1479" y="1164"/>
                    </a:lnTo>
                    <a:lnTo>
                      <a:pt x="383" y="75"/>
                    </a:lnTo>
                    <a:cubicBezTo>
                      <a:pt x="335" y="23"/>
                      <a:pt x="277" y="1"/>
                      <a:pt x="219" y="1"/>
                    </a:cubicBezTo>
                    <a:close/>
                  </a:path>
                </a:pathLst>
              </a:cu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 name="Google Shape;511;p46"/>
            <p:cNvSpPr/>
            <p:nvPr/>
          </p:nvSpPr>
          <p:spPr>
            <a:xfrm>
              <a:off x="6611050" y="889575"/>
              <a:ext cx="289200" cy="258300"/>
            </a:xfrm>
            <a:prstGeom prst="bracePair">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 name="Google Shape;512;p46"/>
            <p:cNvGrpSpPr/>
            <p:nvPr/>
          </p:nvGrpSpPr>
          <p:grpSpPr>
            <a:xfrm>
              <a:off x="4899397" y="1263526"/>
              <a:ext cx="3843891" cy="3185759"/>
              <a:chOff x="5893995" y="1281808"/>
              <a:chExt cx="3843891" cy="3185759"/>
            </a:xfrm>
          </p:grpSpPr>
          <p:grpSp>
            <p:nvGrpSpPr>
              <p:cNvPr id="513" name="Google Shape;513;p46"/>
              <p:cNvGrpSpPr/>
              <p:nvPr/>
            </p:nvGrpSpPr>
            <p:grpSpPr>
              <a:xfrm>
                <a:off x="6033386" y="1281808"/>
                <a:ext cx="3704499" cy="3168582"/>
                <a:chOff x="2836393" y="291825"/>
                <a:chExt cx="1571968" cy="1344557"/>
              </a:xfrm>
            </p:grpSpPr>
            <p:sp>
              <p:nvSpPr>
                <p:cNvPr id="514" name="Google Shape;514;p46"/>
                <p:cNvSpPr/>
                <p:nvPr/>
              </p:nvSpPr>
              <p:spPr>
                <a:xfrm>
                  <a:off x="2836393" y="291825"/>
                  <a:ext cx="1440288" cy="1187101"/>
                </a:xfrm>
                <a:custGeom>
                  <a:rect b="b" l="l" r="r" t="t"/>
                  <a:pathLst>
                    <a:path extrusionOk="0" h="35085" w="42568">
                      <a:moveTo>
                        <a:pt x="28184" y="1"/>
                      </a:moveTo>
                      <a:cubicBezTo>
                        <a:pt x="27147" y="1"/>
                        <a:pt x="26108" y="74"/>
                        <a:pt x="25087" y="208"/>
                      </a:cubicBezTo>
                      <a:cubicBezTo>
                        <a:pt x="23049" y="477"/>
                        <a:pt x="21019" y="979"/>
                        <a:pt x="19130" y="1771"/>
                      </a:cubicBezTo>
                      <a:cubicBezTo>
                        <a:pt x="14857" y="3603"/>
                        <a:pt x="12530" y="8343"/>
                        <a:pt x="9049" y="11237"/>
                      </a:cubicBezTo>
                      <a:cubicBezTo>
                        <a:pt x="6750" y="13118"/>
                        <a:pt x="3920" y="13918"/>
                        <a:pt x="2357" y="16514"/>
                      </a:cubicBezTo>
                      <a:cubicBezTo>
                        <a:pt x="616" y="19344"/>
                        <a:pt x="1" y="22527"/>
                        <a:pt x="1182" y="25739"/>
                      </a:cubicBezTo>
                      <a:cubicBezTo>
                        <a:pt x="1239" y="25824"/>
                        <a:pt x="1267" y="25944"/>
                        <a:pt x="1296" y="26065"/>
                      </a:cubicBezTo>
                      <a:cubicBezTo>
                        <a:pt x="2654" y="29276"/>
                        <a:pt x="5484" y="31752"/>
                        <a:pt x="8695" y="33167"/>
                      </a:cubicBezTo>
                      <a:cubicBezTo>
                        <a:pt x="11999" y="34639"/>
                        <a:pt x="15685" y="35049"/>
                        <a:pt x="19279" y="35084"/>
                      </a:cubicBezTo>
                      <a:cubicBezTo>
                        <a:pt x="22519" y="35084"/>
                        <a:pt x="25822" y="34759"/>
                        <a:pt x="28624" y="33167"/>
                      </a:cubicBezTo>
                      <a:cubicBezTo>
                        <a:pt x="31807" y="31335"/>
                        <a:pt x="32097" y="28951"/>
                        <a:pt x="33307" y="25916"/>
                      </a:cubicBezTo>
                      <a:cubicBezTo>
                        <a:pt x="34340" y="23320"/>
                        <a:pt x="36936" y="21403"/>
                        <a:pt x="38641" y="19280"/>
                      </a:cubicBezTo>
                      <a:cubicBezTo>
                        <a:pt x="41032" y="16337"/>
                        <a:pt x="42567" y="12411"/>
                        <a:pt x="41683" y="8697"/>
                      </a:cubicBezTo>
                      <a:cubicBezTo>
                        <a:pt x="40884" y="5400"/>
                        <a:pt x="38231" y="2719"/>
                        <a:pt x="35104" y="1333"/>
                      </a:cubicBezTo>
                      <a:cubicBezTo>
                        <a:pt x="32933" y="387"/>
                        <a:pt x="30559" y="1"/>
                        <a:pt x="28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6"/>
                <p:cNvSpPr/>
                <p:nvPr/>
              </p:nvSpPr>
              <p:spPr>
                <a:xfrm>
                  <a:off x="3954498" y="1210230"/>
                  <a:ext cx="453863" cy="426152"/>
                </a:xfrm>
                <a:custGeom>
                  <a:rect b="b" l="l" r="r" t="t"/>
                  <a:pathLst>
                    <a:path extrusionOk="0" h="12595" w="13414">
                      <a:moveTo>
                        <a:pt x="6393" y="1"/>
                      </a:moveTo>
                      <a:cubicBezTo>
                        <a:pt x="6010" y="1"/>
                        <a:pt x="5626" y="38"/>
                        <a:pt x="5242" y="124"/>
                      </a:cubicBezTo>
                      <a:cubicBezTo>
                        <a:pt x="2766" y="598"/>
                        <a:pt x="354" y="2515"/>
                        <a:pt x="177" y="5048"/>
                      </a:cubicBezTo>
                      <a:cubicBezTo>
                        <a:pt x="0" y="7821"/>
                        <a:pt x="3063" y="10064"/>
                        <a:pt x="5129" y="11330"/>
                      </a:cubicBezTo>
                      <a:cubicBezTo>
                        <a:pt x="6309" y="12076"/>
                        <a:pt x="7558" y="12595"/>
                        <a:pt x="8729" y="12595"/>
                      </a:cubicBezTo>
                      <a:cubicBezTo>
                        <a:pt x="9868" y="12595"/>
                        <a:pt x="10932" y="12105"/>
                        <a:pt x="11786" y="10856"/>
                      </a:cubicBezTo>
                      <a:cubicBezTo>
                        <a:pt x="13144" y="8854"/>
                        <a:pt x="13413" y="6137"/>
                        <a:pt x="12409" y="3959"/>
                      </a:cubicBezTo>
                      <a:cubicBezTo>
                        <a:pt x="11404" y="1751"/>
                        <a:pt x="9169" y="160"/>
                        <a:pt x="6749" y="11"/>
                      </a:cubicBezTo>
                      <a:cubicBezTo>
                        <a:pt x="6631" y="4"/>
                        <a:pt x="6512" y="1"/>
                        <a:pt x="63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 name="Google Shape;516;p46"/>
              <p:cNvGrpSpPr/>
              <p:nvPr/>
            </p:nvGrpSpPr>
            <p:grpSpPr>
              <a:xfrm>
                <a:off x="5893995" y="1464670"/>
                <a:ext cx="3643100" cy="2852211"/>
                <a:chOff x="2823538" y="2323833"/>
                <a:chExt cx="1545914" cy="1210307"/>
              </a:xfrm>
            </p:grpSpPr>
            <p:grpSp>
              <p:nvGrpSpPr>
                <p:cNvPr id="517" name="Google Shape;517;p46"/>
                <p:cNvGrpSpPr/>
                <p:nvPr/>
              </p:nvGrpSpPr>
              <p:grpSpPr>
                <a:xfrm>
                  <a:off x="3030874" y="3205941"/>
                  <a:ext cx="1190857" cy="328200"/>
                  <a:chOff x="2909174" y="3294041"/>
                  <a:chExt cx="1190857" cy="328200"/>
                </a:xfrm>
              </p:grpSpPr>
              <p:sp>
                <p:nvSpPr>
                  <p:cNvPr id="518" name="Google Shape;518;p46"/>
                  <p:cNvSpPr/>
                  <p:nvPr/>
                </p:nvSpPr>
                <p:spPr>
                  <a:xfrm>
                    <a:off x="2909174" y="3294041"/>
                    <a:ext cx="1190857" cy="29944"/>
                  </a:xfrm>
                  <a:custGeom>
                    <a:rect b="b" l="l" r="r" t="t"/>
                    <a:pathLst>
                      <a:path extrusionOk="0" h="885" w="35196">
                        <a:moveTo>
                          <a:pt x="1" y="0"/>
                        </a:moveTo>
                        <a:lnTo>
                          <a:pt x="1" y="885"/>
                        </a:lnTo>
                        <a:lnTo>
                          <a:pt x="35195" y="885"/>
                        </a:lnTo>
                        <a:lnTo>
                          <a:pt x="3519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6"/>
                  <p:cNvSpPr/>
                  <p:nvPr/>
                </p:nvSpPr>
                <p:spPr>
                  <a:xfrm>
                    <a:off x="2909174" y="3379747"/>
                    <a:ext cx="1190857" cy="29944"/>
                  </a:xfrm>
                  <a:custGeom>
                    <a:rect b="b" l="l" r="r" t="t"/>
                    <a:pathLst>
                      <a:path extrusionOk="0" h="885" w="35196">
                        <a:moveTo>
                          <a:pt x="1" y="0"/>
                        </a:moveTo>
                        <a:lnTo>
                          <a:pt x="1" y="884"/>
                        </a:lnTo>
                        <a:lnTo>
                          <a:pt x="35195" y="884"/>
                        </a:lnTo>
                        <a:lnTo>
                          <a:pt x="3519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6"/>
                  <p:cNvSpPr/>
                  <p:nvPr/>
                </p:nvSpPr>
                <p:spPr>
                  <a:xfrm>
                    <a:off x="2976913" y="3304090"/>
                    <a:ext cx="18000" cy="318151"/>
                  </a:xfrm>
                  <a:custGeom>
                    <a:rect b="b" l="l" r="r" t="t"/>
                    <a:pathLst>
                      <a:path extrusionOk="0" h="9403" w="532">
                        <a:moveTo>
                          <a:pt x="1" y="1"/>
                        </a:moveTo>
                        <a:lnTo>
                          <a:pt x="1" y="9402"/>
                        </a:lnTo>
                        <a:lnTo>
                          <a:pt x="531" y="9402"/>
                        </a:lnTo>
                        <a:lnTo>
                          <a:pt x="5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6"/>
                  <p:cNvSpPr/>
                  <p:nvPr/>
                </p:nvSpPr>
                <p:spPr>
                  <a:xfrm>
                    <a:off x="4013372" y="3304090"/>
                    <a:ext cx="16782" cy="318151"/>
                  </a:xfrm>
                  <a:custGeom>
                    <a:rect b="b" l="l" r="r" t="t"/>
                    <a:pathLst>
                      <a:path extrusionOk="0" h="9403" w="496">
                        <a:moveTo>
                          <a:pt x="1" y="1"/>
                        </a:moveTo>
                        <a:lnTo>
                          <a:pt x="1" y="9402"/>
                        </a:lnTo>
                        <a:lnTo>
                          <a:pt x="496" y="9402"/>
                        </a:lnTo>
                        <a:lnTo>
                          <a:pt x="49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 name="Google Shape;522;p46"/>
                <p:cNvGrpSpPr/>
                <p:nvPr/>
              </p:nvGrpSpPr>
              <p:grpSpPr>
                <a:xfrm>
                  <a:off x="2823538" y="2688399"/>
                  <a:ext cx="399059" cy="92676"/>
                  <a:chOff x="2532175" y="2448349"/>
                  <a:chExt cx="399059" cy="92676"/>
                </a:xfrm>
              </p:grpSpPr>
              <p:sp>
                <p:nvSpPr>
                  <p:cNvPr id="523" name="Google Shape;523;p46"/>
                  <p:cNvSpPr/>
                  <p:nvPr/>
                </p:nvSpPr>
                <p:spPr>
                  <a:xfrm>
                    <a:off x="2532175" y="2454338"/>
                    <a:ext cx="25884" cy="71832"/>
                  </a:xfrm>
                  <a:custGeom>
                    <a:rect b="b" l="l" r="r" t="t"/>
                    <a:pathLst>
                      <a:path extrusionOk="0" h="2123" w="765">
                        <a:moveTo>
                          <a:pt x="680" y="0"/>
                        </a:moveTo>
                        <a:cubicBezTo>
                          <a:pt x="446" y="0"/>
                          <a:pt x="234" y="206"/>
                          <a:pt x="234" y="439"/>
                        </a:cubicBezTo>
                        <a:lnTo>
                          <a:pt x="234" y="708"/>
                        </a:lnTo>
                        <a:cubicBezTo>
                          <a:pt x="234" y="793"/>
                          <a:pt x="206" y="885"/>
                          <a:pt x="149" y="941"/>
                        </a:cubicBezTo>
                        <a:lnTo>
                          <a:pt x="29" y="1062"/>
                        </a:lnTo>
                        <a:cubicBezTo>
                          <a:pt x="0" y="1062"/>
                          <a:pt x="0" y="1118"/>
                          <a:pt x="29" y="1118"/>
                        </a:cubicBezTo>
                        <a:lnTo>
                          <a:pt x="92" y="1203"/>
                        </a:lnTo>
                        <a:cubicBezTo>
                          <a:pt x="177" y="1267"/>
                          <a:pt x="206" y="1352"/>
                          <a:pt x="206" y="1444"/>
                        </a:cubicBezTo>
                        <a:lnTo>
                          <a:pt x="206" y="1677"/>
                        </a:lnTo>
                        <a:cubicBezTo>
                          <a:pt x="206" y="1911"/>
                          <a:pt x="382" y="2123"/>
                          <a:pt x="651" y="2123"/>
                        </a:cubicBezTo>
                        <a:lnTo>
                          <a:pt x="708" y="2123"/>
                        </a:lnTo>
                        <a:cubicBezTo>
                          <a:pt x="736" y="2123"/>
                          <a:pt x="764" y="2087"/>
                          <a:pt x="764" y="2059"/>
                        </a:cubicBezTo>
                        <a:cubicBezTo>
                          <a:pt x="764" y="2003"/>
                          <a:pt x="736" y="2003"/>
                          <a:pt x="708" y="2003"/>
                        </a:cubicBezTo>
                        <a:lnTo>
                          <a:pt x="651" y="2003"/>
                        </a:lnTo>
                        <a:cubicBezTo>
                          <a:pt x="474" y="2003"/>
                          <a:pt x="326" y="1854"/>
                          <a:pt x="326" y="1677"/>
                        </a:cubicBezTo>
                        <a:lnTo>
                          <a:pt x="326" y="1444"/>
                        </a:lnTo>
                        <a:cubicBezTo>
                          <a:pt x="326" y="1323"/>
                          <a:pt x="269" y="1203"/>
                          <a:pt x="177" y="1118"/>
                        </a:cubicBezTo>
                        <a:lnTo>
                          <a:pt x="149" y="1090"/>
                        </a:lnTo>
                        <a:lnTo>
                          <a:pt x="234" y="1026"/>
                        </a:lnTo>
                        <a:cubicBezTo>
                          <a:pt x="298" y="941"/>
                          <a:pt x="354" y="821"/>
                          <a:pt x="354" y="708"/>
                        </a:cubicBezTo>
                        <a:lnTo>
                          <a:pt x="354" y="439"/>
                        </a:lnTo>
                        <a:cubicBezTo>
                          <a:pt x="354" y="262"/>
                          <a:pt x="503" y="114"/>
                          <a:pt x="680" y="114"/>
                        </a:cubicBezTo>
                        <a:cubicBezTo>
                          <a:pt x="708" y="114"/>
                          <a:pt x="736" y="85"/>
                          <a:pt x="736" y="57"/>
                        </a:cubicBezTo>
                        <a:cubicBezTo>
                          <a:pt x="736" y="29"/>
                          <a:pt x="708" y="0"/>
                          <a:pt x="6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6"/>
                  <p:cNvSpPr/>
                  <p:nvPr/>
                </p:nvSpPr>
                <p:spPr>
                  <a:xfrm>
                    <a:off x="2642987" y="2454338"/>
                    <a:ext cx="25884" cy="71832"/>
                  </a:xfrm>
                  <a:custGeom>
                    <a:rect b="b" l="l" r="r" t="t"/>
                    <a:pathLst>
                      <a:path extrusionOk="0" h="2123" w="765">
                        <a:moveTo>
                          <a:pt x="86" y="0"/>
                        </a:moveTo>
                        <a:cubicBezTo>
                          <a:pt x="57" y="0"/>
                          <a:pt x="29" y="29"/>
                          <a:pt x="29" y="57"/>
                        </a:cubicBezTo>
                        <a:cubicBezTo>
                          <a:pt x="29" y="85"/>
                          <a:pt x="57" y="114"/>
                          <a:pt x="86" y="114"/>
                        </a:cubicBezTo>
                        <a:cubicBezTo>
                          <a:pt x="263" y="114"/>
                          <a:pt x="411" y="262"/>
                          <a:pt x="411" y="439"/>
                        </a:cubicBezTo>
                        <a:lnTo>
                          <a:pt x="411" y="708"/>
                        </a:lnTo>
                        <a:cubicBezTo>
                          <a:pt x="411" y="821"/>
                          <a:pt x="468" y="941"/>
                          <a:pt x="531" y="1026"/>
                        </a:cubicBezTo>
                        <a:lnTo>
                          <a:pt x="616" y="1090"/>
                        </a:lnTo>
                        <a:lnTo>
                          <a:pt x="588" y="1118"/>
                        </a:lnTo>
                        <a:cubicBezTo>
                          <a:pt x="496" y="1203"/>
                          <a:pt x="439" y="1323"/>
                          <a:pt x="439" y="1444"/>
                        </a:cubicBezTo>
                        <a:lnTo>
                          <a:pt x="439" y="1677"/>
                        </a:lnTo>
                        <a:cubicBezTo>
                          <a:pt x="439" y="1854"/>
                          <a:pt x="291" y="2003"/>
                          <a:pt x="114" y="2003"/>
                        </a:cubicBezTo>
                        <a:lnTo>
                          <a:pt x="57" y="2003"/>
                        </a:lnTo>
                        <a:cubicBezTo>
                          <a:pt x="29" y="2003"/>
                          <a:pt x="1" y="2003"/>
                          <a:pt x="1" y="2059"/>
                        </a:cubicBezTo>
                        <a:cubicBezTo>
                          <a:pt x="1" y="2087"/>
                          <a:pt x="29" y="2123"/>
                          <a:pt x="57" y="2123"/>
                        </a:cubicBezTo>
                        <a:lnTo>
                          <a:pt x="114" y="2123"/>
                        </a:lnTo>
                        <a:cubicBezTo>
                          <a:pt x="355" y="2123"/>
                          <a:pt x="560" y="1911"/>
                          <a:pt x="560" y="1677"/>
                        </a:cubicBezTo>
                        <a:lnTo>
                          <a:pt x="560" y="1444"/>
                        </a:lnTo>
                        <a:cubicBezTo>
                          <a:pt x="560" y="1352"/>
                          <a:pt x="588" y="1267"/>
                          <a:pt x="645" y="1203"/>
                        </a:cubicBezTo>
                        <a:lnTo>
                          <a:pt x="737" y="1118"/>
                        </a:lnTo>
                        <a:cubicBezTo>
                          <a:pt x="737" y="1118"/>
                          <a:pt x="765" y="1118"/>
                          <a:pt x="765" y="1090"/>
                        </a:cubicBezTo>
                        <a:cubicBezTo>
                          <a:pt x="765" y="1062"/>
                          <a:pt x="737" y="1062"/>
                          <a:pt x="737" y="1062"/>
                        </a:cubicBezTo>
                        <a:lnTo>
                          <a:pt x="616" y="941"/>
                        </a:lnTo>
                        <a:cubicBezTo>
                          <a:pt x="560" y="885"/>
                          <a:pt x="531" y="793"/>
                          <a:pt x="531" y="708"/>
                        </a:cubicBezTo>
                        <a:lnTo>
                          <a:pt x="531" y="439"/>
                        </a:lnTo>
                        <a:cubicBezTo>
                          <a:pt x="531" y="206"/>
                          <a:pt x="319" y="0"/>
                          <a:pt x="8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6"/>
                  <p:cNvSpPr/>
                  <p:nvPr/>
                </p:nvSpPr>
                <p:spPr>
                  <a:xfrm>
                    <a:off x="2567127" y="2523025"/>
                    <a:ext cx="10083" cy="18000"/>
                  </a:xfrm>
                  <a:custGeom>
                    <a:rect b="b" l="l" r="r" t="t"/>
                    <a:pathLst>
                      <a:path extrusionOk="0" h="532" w="298">
                        <a:moveTo>
                          <a:pt x="234" y="1"/>
                        </a:moveTo>
                        <a:cubicBezTo>
                          <a:pt x="205" y="1"/>
                          <a:pt x="177" y="1"/>
                          <a:pt x="149" y="29"/>
                        </a:cubicBezTo>
                        <a:lnTo>
                          <a:pt x="0" y="447"/>
                        </a:lnTo>
                        <a:cubicBezTo>
                          <a:pt x="0" y="475"/>
                          <a:pt x="0" y="531"/>
                          <a:pt x="29" y="531"/>
                        </a:cubicBezTo>
                        <a:lnTo>
                          <a:pt x="57" y="531"/>
                        </a:lnTo>
                        <a:cubicBezTo>
                          <a:pt x="85" y="531"/>
                          <a:pt x="85" y="531"/>
                          <a:pt x="121" y="503"/>
                        </a:cubicBezTo>
                        <a:lnTo>
                          <a:pt x="262" y="93"/>
                        </a:lnTo>
                        <a:cubicBezTo>
                          <a:pt x="297" y="57"/>
                          <a:pt x="262" y="1"/>
                          <a:pt x="2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6"/>
                  <p:cNvSpPr/>
                  <p:nvPr/>
                </p:nvSpPr>
                <p:spPr>
                  <a:xfrm>
                    <a:off x="2829457" y="2523025"/>
                    <a:ext cx="9846" cy="18000"/>
                  </a:xfrm>
                  <a:custGeom>
                    <a:rect b="b" l="l" r="r" t="t"/>
                    <a:pathLst>
                      <a:path extrusionOk="0" h="532" w="291">
                        <a:moveTo>
                          <a:pt x="262" y="1"/>
                        </a:moveTo>
                        <a:cubicBezTo>
                          <a:pt x="234" y="1"/>
                          <a:pt x="206" y="1"/>
                          <a:pt x="178" y="29"/>
                        </a:cubicBezTo>
                        <a:lnTo>
                          <a:pt x="29" y="447"/>
                        </a:lnTo>
                        <a:cubicBezTo>
                          <a:pt x="1" y="475"/>
                          <a:pt x="29" y="531"/>
                          <a:pt x="57" y="531"/>
                        </a:cubicBezTo>
                        <a:lnTo>
                          <a:pt x="86" y="531"/>
                        </a:lnTo>
                        <a:cubicBezTo>
                          <a:pt x="86" y="531"/>
                          <a:pt x="114" y="531"/>
                          <a:pt x="149" y="503"/>
                        </a:cubicBezTo>
                        <a:lnTo>
                          <a:pt x="291" y="93"/>
                        </a:lnTo>
                        <a:cubicBezTo>
                          <a:pt x="291" y="57"/>
                          <a:pt x="291"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6"/>
                  <p:cNvSpPr/>
                  <p:nvPr/>
                </p:nvSpPr>
                <p:spPr>
                  <a:xfrm>
                    <a:off x="2887147" y="2523025"/>
                    <a:ext cx="10083" cy="18000"/>
                  </a:xfrm>
                  <a:custGeom>
                    <a:rect b="b" l="l" r="r" t="t"/>
                    <a:pathLst>
                      <a:path extrusionOk="0" h="532" w="298">
                        <a:moveTo>
                          <a:pt x="269" y="1"/>
                        </a:moveTo>
                        <a:cubicBezTo>
                          <a:pt x="241" y="1"/>
                          <a:pt x="213" y="1"/>
                          <a:pt x="178" y="29"/>
                        </a:cubicBezTo>
                        <a:lnTo>
                          <a:pt x="36" y="447"/>
                        </a:lnTo>
                        <a:cubicBezTo>
                          <a:pt x="1" y="475"/>
                          <a:pt x="36" y="531"/>
                          <a:pt x="64" y="531"/>
                        </a:cubicBezTo>
                        <a:lnTo>
                          <a:pt x="93" y="531"/>
                        </a:lnTo>
                        <a:cubicBezTo>
                          <a:pt x="93" y="531"/>
                          <a:pt x="121" y="531"/>
                          <a:pt x="121" y="503"/>
                        </a:cubicBezTo>
                        <a:lnTo>
                          <a:pt x="298" y="93"/>
                        </a:lnTo>
                        <a:cubicBezTo>
                          <a:pt x="298" y="57"/>
                          <a:pt x="298" y="1"/>
                          <a:pt x="2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6"/>
                  <p:cNvSpPr/>
                  <p:nvPr/>
                </p:nvSpPr>
                <p:spPr>
                  <a:xfrm>
                    <a:off x="2897196" y="2523025"/>
                    <a:ext cx="10083" cy="18000"/>
                  </a:xfrm>
                  <a:custGeom>
                    <a:rect b="b" l="l" r="r" t="t"/>
                    <a:pathLst>
                      <a:path extrusionOk="0" h="532" w="298">
                        <a:moveTo>
                          <a:pt x="270" y="1"/>
                        </a:moveTo>
                        <a:cubicBezTo>
                          <a:pt x="234" y="1"/>
                          <a:pt x="178" y="1"/>
                          <a:pt x="178" y="29"/>
                        </a:cubicBezTo>
                        <a:lnTo>
                          <a:pt x="29" y="447"/>
                        </a:lnTo>
                        <a:cubicBezTo>
                          <a:pt x="1" y="475"/>
                          <a:pt x="29" y="531"/>
                          <a:pt x="57" y="531"/>
                        </a:cubicBezTo>
                        <a:cubicBezTo>
                          <a:pt x="93" y="531"/>
                          <a:pt x="121" y="531"/>
                          <a:pt x="121" y="503"/>
                        </a:cubicBezTo>
                        <a:lnTo>
                          <a:pt x="298" y="93"/>
                        </a:lnTo>
                        <a:cubicBezTo>
                          <a:pt x="298" y="57"/>
                          <a:pt x="298" y="1"/>
                          <a:pt x="2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6"/>
                  <p:cNvSpPr/>
                  <p:nvPr/>
                </p:nvSpPr>
                <p:spPr>
                  <a:xfrm>
                    <a:off x="2591049" y="2470139"/>
                    <a:ext cx="37861" cy="38098"/>
                  </a:xfrm>
                  <a:custGeom>
                    <a:rect b="b" l="l" r="r" t="t"/>
                    <a:pathLst>
                      <a:path extrusionOk="0" h="1126" w="1119">
                        <a:moveTo>
                          <a:pt x="1" y="0"/>
                        </a:moveTo>
                        <a:lnTo>
                          <a:pt x="1" y="1125"/>
                        </a:lnTo>
                        <a:lnTo>
                          <a:pt x="1118" y="1125"/>
                        </a:lnTo>
                        <a:lnTo>
                          <a:pt x="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6"/>
                  <p:cNvSpPr/>
                  <p:nvPr/>
                </p:nvSpPr>
                <p:spPr>
                  <a:xfrm>
                    <a:off x="2693741" y="2448349"/>
                    <a:ext cx="17019" cy="87633"/>
                  </a:xfrm>
                  <a:custGeom>
                    <a:rect b="b" l="l" r="r" t="t"/>
                    <a:pathLst>
                      <a:path extrusionOk="0" h="2590" w="503">
                        <a:moveTo>
                          <a:pt x="475" y="1"/>
                        </a:moveTo>
                        <a:cubicBezTo>
                          <a:pt x="446" y="1"/>
                          <a:pt x="411" y="1"/>
                          <a:pt x="383" y="29"/>
                        </a:cubicBezTo>
                        <a:cubicBezTo>
                          <a:pt x="1" y="793"/>
                          <a:pt x="1" y="1769"/>
                          <a:pt x="383" y="2562"/>
                        </a:cubicBezTo>
                        <a:cubicBezTo>
                          <a:pt x="383" y="2590"/>
                          <a:pt x="411" y="2590"/>
                          <a:pt x="446" y="2590"/>
                        </a:cubicBezTo>
                        <a:lnTo>
                          <a:pt x="475" y="2590"/>
                        </a:lnTo>
                        <a:cubicBezTo>
                          <a:pt x="503" y="2562"/>
                          <a:pt x="503" y="2533"/>
                          <a:pt x="503" y="2505"/>
                        </a:cubicBezTo>
                        <a:cubicBezTo>
                          <a:pt x="121" y="1769"/>
                          <a:pt x="121" y="821"/>
                          <a:pt x="503" y="86"/>
                        </a:cubicBezTo>
                        <a:cubicBezTo>
                          <a:pt x="503" y="57"/>
                          <a:pt x="503" y="29"/>
                          <a:pt x="4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6"/>
                  <p:cNvSpPr/>
                  <p:nvPr/>
                </p:nvSpPr>
                <p:spPr>
                  <a:xfrm>
                    <a:off x="2913234" y="2448349"/>
                    <a:ext cx="18000" cy="87633"/>
                  </a:xfrm>
                  <a:custGeom>
                    <a:rect b="b" l="l" r="r" t="t"/>
                    <a:pathLst>
                      <a:path extrusionOk="0" h="2590" w="532">
                        <a:moveTo>
                          <a:pt x="29" y="1"/>
                        </a:moveTo>
                        <a:cubicBezTo>
                          <a:pt x="1" y="29"/>
                          <a:pt x="1" y="57"/>
                          <a:pt x="29" y="86"/>
                        </a:cubicBezTo>
                        <a:cubicBezTo>
                          <a:pt x="411" y="821"/>
                          <a:pt x="411" y="1769"/>
                          <a:pt x="29" y="2505"/>
                        </a:cubicBezTo>
                        <a:cubicBezTo>
                          <a:pt x="29" y="2533"/>
                          <a:pt x="29" y="2562"/>
                          <a:pt x="57" y="2590"/>
                        </a:cubicBezTo>
                        <a:lnTo>
                          <a:pt x="86" y="2590"/>
                        </a:lnTo>
                        <a:cubicBezTo>
                          <a:pt x="114" y="2590"/>
                          <a:pt x="114" y="2590"/>
                          <a:pt x="149" y="2562"/>
                        </a:cubicBezTo>
                        <a:cubicBezTo>
                          <a:pt x="531" y="1769"/>
                          <a:pt x="531" y="793"/>
                          <a:pt x="114" y="29"/>
                        </a:cubicBezTo>
                        <a:cubicBezTo>
                          <a:pt x="114" y="1"/>
                          <a:pt x="57" y="1"/>
                          <a:pt x="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6"/>
                  <p:cNvSpPr/>
                  <p:nvPr/>
                </p:nvSpPr>
                <p:spPr>
                  <a:xfrm>
                    <a:off x="2777519" y="2480188"/>
                    <a:ext cx="51023" cy="23955"/>
                  </a:xfrm>
                  <a:custGeom>
                    <a:rect b="b" l="l" r="r" t="t"/>
                    <a:pathLst>
                      <a:path extrusionOk="0" h="708" w="1508">
                        <a:moveTo>
                          <a:pt x="1" y="1"/>
                        </a:moveTo>
                        <a:lnTo>
                          <a:pt x="1" y="708"/>
                        </a:lnTo>
                        <a:lnTo>
                          <a:pt x="1507" y="708"/>
                        </a:lnTo>
                        <a:lnTo>
                          <a:pt x="15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6"/>
                  <p:cNvSpPr/>
                  <p:nvPr/>
                </p:nvSpPr>
                <p:spPr>
                  <a:xfrm>
                    <a:off x="2850300" y="2480188"/>
                    <a:ext cx="34985" cy="23955"/>
                  </a:xfrm>
                  <a:custGeom>
                    <a:rect b="b" l="l" r="r" t="t"/>
                    <a:pathLst>
                      <a:path extrusionOk="0" h="708" w="1034">
                        <a:moveTo>
                          <a:pt x="0" y="1"/>
                        </a:moveTo>
                        <a:lnTo>
                          <a:pt x="0" y="708"/>
                        </a:lnTo>
                        <a:lnTo>
                          <a:pt x="1033" y="708"/>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6"/>
                  <p:cNvSpPr/>
                  <p:nvPr/>
                </p:nvSpPr>
                <p:spPr>
                  <a:xfrm>
                    <a:off x="2880210" y="2479241"/>
                    <a:ext cx="34985" cy="3857"/>
                  </a:xfrm>
                  <a:custGeom>
                    <a:rect b="b" l="l" r="r" t="t"/>
                    <a:pathLst>
                      <a:path extrusionOk="0" h="114" w="1034">
                        <a:moveTo>
                          <a:pt x="64" y="0"/>
                        </a:moveTo>
                        <a:cubicBezTo>
                          <a:pt x="29" y="0"/>
                          <a:pt x="1" y="29"/>
                          <a:pt x="1" y="57"/>
                        </a:cubicBezTo>
                        <a:cubicBezTo>
                          <a:pt x="1" y="85"/>
                          <a:pt x="29" y="113"/>
                          <a:pt x="64" y="113"/>
                        </a:cubicBezTo>
                        <a:lnTo>
                          <a:pt x="977" y="113"/>
                        </a:lnTo>
                        <a:cubicBezTo>
                          <a:pt x="1033" y="113"/>
                          <a:pt x="1033" y="85"/>
                          <a:pt x="1033" y="57"/>
                        </a:cubicBezTo>
                        <a:cubicBezTo>
                          <a:pt x="1033" y="29"/>
                          <a:pt x="1033" y="0"/>
                          <a:pt x="9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6"/>
                  <p:cNvSpPr/>
                  <p:nvPr/>
                </p:nvSpPr>
                <p:spPr>
                  <a:xfrm>
                    <a:off x="2894320" y="2490238"/>
                    <a:ext cx="20876" cy="3857"/>
                  </a:xfrm>
                  <a:custGeom>
                    <a:rect b="b" l="l" r="r" t="t"/>
                    <a:pathLst>
                      <a:path extrusionOk="0" h="114" w="617">
                        <a:moveTo>
                          <a:pt x="57" y="1"/>
                        </a:moveTo>
                        <a:cubicBezTo>
                          <a:pt x="29" y="1"/>
                          <a:pt x="1" y="29"/>
                          <a:pt x="1" y="57"/>
                        </a:cubicBezTo>
                        <a:cubicBezTo>
                          <a:pt x="1" y="114"/>
                          <a:pt x="29" y="114"/>
                          <a:pt x="57" y="114"/>
                        </a:cubicBezTo>
                        <a:lnTo>
                          <a:pt x="560" y="114"/>
                        </a:lnTo>
                        <a:cubicBezTo>
                          <a:pt x="616" y="114"/>
                          <a:pt x="616" y="114"/>
                          <a:pt x="616" y="57"/>
                        </a:cubicBezTo>
                        <a:cubicBezTo>
                          <a:pt x="616" y="29"/>
                          <a:pt x="616" y="1"/>
                          <a:pt x="5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6"/>
                  <p:cNvSpPr/>
                  <p:nvPr/>
                </p:nvSpPr>
                <p:spPr>
                  <a:xfrm>
                    <a:off x="2752615" y="2459109"/>
                    <a:ext cx="4128" cy="74978"/>
                  </a:xfrm>
                  <a:custGeom>
                    <a:rect b="b" l="l" r="r" t="t"/>
                    <a:pathLst>
                      <a:path extrusionOk="0" h="2216" w="122">
                        <a:moveTo>
                          <a:pt x="57" y="1"/>
                        </a:moveTo>
                        <a:cubicBezTo>
                          <a:pt x="29" y="1"/>
                          <a:pt x="1" y="36"/>
                          <a:pt x="1" y="65"/>
                        </a:cubicBezTo>
                        <a:lnTo>
                          <a:pt x="1" y="2159"/>
                        </a:lnTo>
                        <a:cubicBezTo>
                          <a:pt x="1" y="2187"/>
                          <a:pt x="29" y="2215"/>
                          <a:pt x="57" y="2215"/>
                        </a:cubicBezTo>
                        <a:cubicBezTo>
                          <a:pt x="86" y="2215"/>
                          <a:pt x="121" y="2187"/>
                          <a:pt x="121" y="2159"/>
                        </a:cubicBezTo>
                        <a:lnTo>
                          <a:pt x="121" y="65"/>
                        </a:lnTo>
                        <a:cubicBezTo>
                          <a:pt x="121" y="36"/>
                          <a:pt x="86" y="1"/>
                          <a:pt x="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46"/>
                <p:cNvGrpSpPr/>
                <p:nvPr/>
              </p:nvGrpSpPr>
              <p:grpSpPr>
                <a:xfrm>
                  <a:off x="3309241" y="2588583"/>
                  <a:ext cx="800705" cy="591511"/>
                  <a:chOff x="3187541" y="2348533"/>
                  <a:chExt cx="800705" cy="591511"/>
                </a:xfrm>
              </p:grpSpPr>
              <p:sp>
                <p:nvSpPr>
                  <p:cNvPr id="538" name="Google Shape;538;p46"/>
                  <p:cNvSpPr/>
                  <p:nvPr/>
                </p:nvSpPr>
                <p:spPr>
                  <a:xfrm>
                    <a:off x="3546607" y="2660533"/>
                    <a:ext cx="83809" cy="279511"/>
                  </a:xfrm>
                  <a:custGeom>
                    <a:rect b="b" l="l" r="r" t="t"/>
                    <a:pathLst>
                      <a:path extrusionOk="0" h="8261" w="2477">
                        <a:moveTo>
                          <a:pt x="797" y="0"/>
                        </a:moveTo>
                        <a:cubicBezTo>
                          <a:pt x="634" y="0"/>
                          <a:pt x="465" y="114"/>
                          <a:pt x="439" y="273"/>
                        </a:cubicBezTo>
                        <a:cubicBezTo>
                          <a:pt x="234" y="1094"/>
                          <a:pt x="1" y="2127"/>
                          <a:pt x="354" y="3103"/>
                        </a:cubicBezTo>
                        <a:cubicBezTo>
                          <a:pt x="467" y="3422"/>
                          <a:pt x="673" y="3719"/>
                          <a:pt x="849" y="3987"/>
                        </a:cubicBezTo>
                        <a:cubicBezTo>
                          <a:pt x="970" y="4221"/>
                          <a:pt x="1090" y="4398"/>
                          <a:pt x="1203" y="4603"/>
                        </a:cubicBezTo>
                        <a:cubicBezTo>
                          <a:pt x="1677" y="5664"/>
                          <a:pt x="1352" y="6930"/>
                          <a:pt x="411" y="7638"/>
                        </a:cubicBezTo>
                        <a:cubicBezTo>
                          <a:pt x="262" y="7758"/>
                          <a:pt x="234" y="7963"/>
                          <a:pt x="354" y="8112"/>
                        </a:cubicBezTo>
                        <a:cubicBezTo>
                          <a:pt x="411" y="8232"/>
                          <a:pt x="531" y="8260"/>
                          <a:pt x="644" y="8260"/>
                        </a:cubicBezTo>
                        <a:cubicBezTo>
                          <a:pt x="708" y="8260"/>
                          <a:pt x="793" y="8260"/>
                          <a:pt x="849" y="8197"/>
                        </a:cubicBezTo>
                        <a:cubicBezTo>
                          <a:pt x="2059" y="7312"/>
                          <a:pt x="2477" y="5664"/>
                          <a:pt x="1826" y="4306"/>
                        </a:cubicBezTo>
                        <a:cubicBezTo>
                          <a:pt x="1705" y="4072"/>
                          <a:pt x="1592" y="3839"/>
                          <a:pt x="1444" y="3634"/>
                        </a:cubicBezTo>
                        <a:cubicBezTo>
                          <a:pt x="1267" y="3365"/>
                          <a:pt x="1118" y="3103"/>
                          <a:pt x="998" y="2834"/>
                        </a:cubicBezTo>
                        <a:cubicBezTo>
                          <a:pt x="736" y="2099"/>
                          <a:pt x="941" y="1186"/>
                          <a:pt x="1118" y="450"/>
                        </a:cubicBezTo>
                        <a:cubicBezTo>
                          <a:pt x="1175" y="238"/>
                          <a:pt x="1062" y="61"/>
                          <a:pt x="849" y="5"/>
                        </a:cubicBezTo>
                        <a:cubicBezTo>
                          <a:pt x="832" y="2"/>
                          <a:pt x="814" y="0"/>
                          <a:pt x="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6"/>
                  <p:cNvSpPr/>
                  <p:nvPr/>
                </p:nvSpPr>
                <p:spPr>
                  <a:xfrm>
                    <a:off x="3454675" y="2918937"/>
                    <a:ext cx="251394" cy="20166"/>
                  </a:xfrm>
                  <a:custGeom>
                    <a:rect b="b" l="l" r="r" t="t"/>
                    <a:pathLst>
                      <a:path extrusionOk="0" h="596" w="7430">
                        <a:moveTo>
                          <a:pt x="270" y="1"/>
                        </a:moveTo>
                        <a:cubicBezTo>
                          <a:pt x="121" y="1"/>
                          <a:pt x="1" y="121"/>
                          <a:pt x="1" y="270"/>
                        </a:cubicBezTo>
                        <a:lnTo>
                          <a:pt x="1" y="326"/>
                        </a:lnTo>
                        <a:cubicBezTo>
                          <a:pt x="1" y="475"/>
                          <a:pt x="121" y="595"/>
                          <a:pt x="270" y="595"/>
                        </a:cubicBezTo>
                        <a:lnTo>
                          <a:pt x="7167" y="595"/>
                        </a:lnTo>
                        <a:cubicBezTo>
                          <a:pt x="7316" y="595"/>
                          <a:pt x="7429" y="475"/>
                          <a:pt x="7429" y="326"/>
                        </a:cubicBezTo>
                        <a:lnTo>
                          <a:pt x="7429" y="270"/>
                        </a:lnTo>
                        <a:cubicBezTo>
                          <a:pt x="7429" y="121"/>
                          <a:pt x="7316" y="1"/>
                          <a:pt x="7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6"/>
                  <p:cNvSpPr/>
                  <p:nvPr/>
                </p:nvSpPr>
                <p:spPr>
                  <a:xfrm>
                    <a:off x="3187541" y="2348533"/>
                    <a:ext cx="800705" cy="480660"/>
                  </a:xfrm>
                  <a:custGeom>
                    <a:rect b="b" l="l" r="r" t="t"/>
                    <a:pathLst>
                      <a:path extrusionOk="0" h="14206" w="23665">
                        <a:moveTo>
                          <a:pt x="468" y="1"/>
                        </a:moveTo>
                        <a:cubicBezTo>
                          <a:pt x="234" y="1"/>
                          <a:pt x="1" y="206"/>
                          <a:pt x="1" y="475"/>
                        </a:cubicBezTo>
                        <a:lnTo>
                          <a:pt x="1" y="13739"/>
                        </a:lnTo>
                        <a:cubicBezTo>
                          <a:pt x="1" y="14001"/>
                          <a:pt x="234" y="14206"/>
                          <a:pt x="468" y="14206"/>
                        </a:cubicBezTo>
                        <a:lnTo>
                          <a:pt x="23198" y="14206"/>
                        </a:lnTo>
                        <a:cubicBezTo>
                          <a:pt x="23431" y="14206"/>
                          <a:pt x="23665" y="14001"/>
                          <a:pt x="23665" y="13739"/>
                        </a:cubicBezTo>
                        <a:lnTo>
                          <a:pt x="23665" y="475"/>
                        </a:lnTo>
                        <a:cubicBezTo>
                          <a:pt x="23665" y="206"/>
                          <a:pt x="23431" y="1"/>
                          <a:pt x="231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6"/>
                  <p:cNvSpPr/>
                  <p:nvPr/>
                </p:nvSpPr>
                <p:spPr>
                  <a:xfrm>
                    <a:off x="3191399" y="2386362"/>
                    <a:ext cx="793025" cy="405986"/>
                  </a:xfrm>
                  <a:custGeom>
                    <a:rect b="b" l="l" r="r" t="t"/>
                    <a:pathLst>
                      <a:path extrusionOk="0" h="11999" w="23438">
                        <a:moveTo>
                          <a:pt x="0" y="0"/>
                        </a:moveTo>
                        <a:lnTo>
                          <a:pt x="0" y="11999"/>
                        </a:lnTo>
                        <a:lnTo>
                          <a:pt x="23438" y="11999"/>
                        </a:lnTo>
                        <a:lnTo>
                          <a:pt x="234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6"/>
                  <p:cNvSpPr/>
                  <p:nvPr/>
                </p:nvSpPr>
                <p:spPr>
                  <a:xfrm>
                    <a:off x="3264146" y="2426322"/>
                    <a:ext cx="87903" cy="12959"/>
                  </a:xfrm>
                  <a:custGeom>
                    <a:rect b="b" l="l" r="r" t="t"/>
                    <a:pathLst>
                      <a:path extrusionOk="0" h="383" w="2598">
                        <a:moveTo>
                          <a:pt x="1" y="1"/>
                        </a:moveTo>
                        <a:lnTo>
                          <a:pt x="1" y="383"/>
                        </a:lnTo>
                        <a:lnTo>
                          <a:pt x="2597" y="383"/>
                        </a:lnTo>
                        <a:lnTo>
                          <a:pt x="259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6"/>
                  <p:cNvSpPr/>
                  <p:nvPr/>
                </p:nvSpPr>
                <p:spPr>
                  <a:xfrm>
                    <a:off x="3368055" y="2426322"/>
                    <a:ext cx="147453" cy="12959"/>
                  </a:xfrm>
                  <a:custGeom>
                    <a:rect b="b" l="l" r="r" t="t"/>
                    <a:pathLst>
                      <a:path extrusionOk="0" h="383" w="4358">
                        <a:moveTo>
                          <a:pt x="0" y="1"/>
                        </a:moveTo>
                        <a:lnTo>
                          <a:pt x="0" y="383"/>
                        </a:lnTo>
                        <a:lnTo>
                          <a:pt x="4358" y="383"/>
                        </a:lnTo>
                        <a:lnTo>
                          <a:pt x="435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6"/>
                  <p:cNvSpPr/>
                  <p:nvPr/>
                </p:nvSpPr>
                <p:spPr>
                  <a:xfrm>
                    <a:off x="3532498" y="2426322"/>
                    <a:ext cx="172592" cy="12959"/>
                  </a:xfrm>
                  <a:custGeom>
                    <a:rect b="b" l="l" r="r" t="t"/>
                    <a:pathLst>
                      <a:path extrusionOk="0" h="383" w="5101">
                        <a:moveTo>
                          <a:pt x="0" y="1"/>
                        </a:moveTo>
                        <a:lnTo>
                          <a:pt x="0" y="383"/>
                        </a:lnTo>
                        <a:lnTo>
                          <a:pt x="5101" y="383"/>
                        </a:lnTo>
                        <a:lnTo>
                          <a:pt x="51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6"/>
                  <p:cNvSpPr/>
                  <p:nvPr/>
                </p:nvSpPr>
                <p:spPr>
                  <a:xfrm>
                    <a:off x="3723027" y="2426322"/>
                    <a:ext cx="65843" cy="12959"/>
                  </a:xfrm>
                  <a:custGeom>
                    <a:rect b="b" l="l" r="r" t="t"/>
                    <a:pathLst>
                      <a:path extrusionOk="0" h="383" w="1946">
                        <a:moveTo>
                          <a:pt x="0" y="1"/>
                        </a:moveTo>
                        <a:lnTo>
                          <a:pt x="0" y="383"/>
                        </a:lnTo>
                        <a:lnTo>
                          <a:pt x="1946" y="383"/>
                        </a:lnTo>
                        <a:lnTo>
                          <a:pt x="194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6"/>
                  <p:cNvSpPr/>
                  <p:nvPr/>
                </p:nvSpPr>
                <p:spPr>
                  <a:xfrm>
                    <a:off x="3503534" y="2458161"/>
                    <a:ext cx="20132" cy="12011"/>
                  </a:xfrm>
                  <a:custGeom>
                    <a:rect b="b" l="l" r="r" t="t"/>
                    <a:pathLst>
                      <a:path extrusionOk="0" h="355" w="595">
                        <a:moveTo>
                          <a:pt x="0" y="1"/>
                        </a:moveTo>
                        <a:lnTo>
                          <a:pt x="0" y="354"/>
                        </a:lnTo>
                        <a:lnTo>
                          <a:pt x="594" y="354"/>
                        </a:lnTo>
                        <a:lnTo>
                          <a:pt x="59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6"/>
                  <p:cNvSpPr/>
                  <p:nvPr/>
                </p:nvSpPr>
                <p:spPr>
                  <a:xfrm>
                    <a:off x="3563356" y="2458161"/>
                    <a:ext cx="9135" cy="12011"/>
                  </a:xfrm>
                  <a:custGeom>
                    <a:rect b="b" l="l" r="r" t="t"/>
                    <a:pathLst>
                      <a:path extrusionOk="0" h="355" w="270">
                        <a:moveTo>
                          <a:pt x="1" y="1"/>
                        </a:moveTo>
                        <a:lnTo>
                          <a:pt x="1" y="354"/>
                        </a:lnTo>
                        <a:lnTo>
                          <a:pt x="270" y="354"/>
                        </a:lnTo>
                        <a:lnTo>
                          <a:pt x="27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6"/>
                  <p:cNvSpPr/>
                  <p:nvPr/>
                </p:nvSpPr>
                <p:spPr>
                  <a:xfrm>
                    <a:off x="3581323" y="2458161"/>
                    <a:ext cx="157773" cy="12011"/>
                  </a:xfrm>
                  <a:custGeom>
                    <a:rect b="b" l="l" r="r" t="t"/>
                    <a:pathLst>
                      <a:path extrusionOk="0" h="355" w="4663">
                        <a:moveTo>
                          <a:pt x="0" y="1"/>
                        </a:moveTo>
                        <a:lnTo>
                          <a:pt x="0" y="354"/>
                        </a:lnTo>
                        <a:lnTo>
                          <a:pt x="4662" y="354"/>
                        </a:lnTo>
                        <a:lnTo>
                          <a:pt x="466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6"/>
                  <p:cNvSpPr/>
                  <p:nvPr/>
                </p:nvSpPr>
                <p:spPr>
                  <a:xfrm>
                    <a:off x="3758927" y="2458161"/>
                    <a:ext cx="45982" cy="12011"/>
                  </a:xfrm>
                  <a:custGeom>
                    <a:rect b="b" l="l" r="r" t="t"/>
                    <a:pathLst>
                      <a:path extrusionOk="0" h="355" w="1359">
                        <a:moveTo>
                          <a:pt x="0" y="1"/>
                        </a:moveTo>
                        <a:lnTo>
                          <a:pt x="0" y="354"/>
                        </a:lnTo>
                        <a:lnTo>
                          <a:pt x="1359" y="354"/>
                        </a:lnTo>
                        <a:lnTo>
                          <a:pt x="135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6"/>
                  <p:cNvSpPr/>
                  <p:nvPr/>
                </p:nvSpPr>
                <p:spPr>
                  <a:xfrm>
                    <a:off x="3532498" y="2458161"/>
                    <a:ext cx="18914" cy="12011"/>
                  </a:xfrm>
                  <a:custGeom>
                    <a:rect b="b" l="l" r="r" t="t"/>
                    <a:pathLst>
                      <a:path extrusionOk="0" h="355" w="559">
                        <a:moveTo>
                          <a:pt x="0" y="1"/>
                        </a:moveTo>
                        <a:lnTo>
                          <a:pt x="0" y="354"/>
                        </a:lnTo>
                        <a:lnTo>
                          <a:pt x="559" y="354"/>
                        </a:lnTo>
                        <a:lnTo>
                          <a:pt x="55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6"/>
                  <p:cNvSpPr/>
                  <p:nvPr/>
                </p:nvSpPr>
                <p:spPr>
                  <a:xfrm>
                    <a:off x="3412786" y="2458161"/>
                    <a:ext cx="83809" cy="12011"/>
                  </a:xfrm>
                  <a:custGeom>
                    <a:rect b="b" l="l" r="r" t="t"/>
                    <a:pathLst>
                      <a:path extrusionOk="0" h="355" w="2477">
                        <a:moveTo>
                          <a:pt x="1" y="1"/>
                        </a:moveTo>
                        <a:lnTo>
                          <a:pt x="1" y="354"/>
                        </a:lnTo>
                        <a:lnTo>
                          <a:pt x="2477" y="354"/>
                        </a:lnTo>
                        <a:lnTo>
                          <a:pt x="24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6"/>
                  <p:cNvSpPr/>
                  <p:nvPr/>
                </p:nvSpPr>
                <p:spPr>
                  <a:xfrm>
                    <a:off x="3292162" y="2458161"/>
                    <a:ext cx="110843" cy="12011"/>
                  </a:xfrm>
                  <a:custGeom>
                    <a:rect b="b" l="l" r="r" t="t"/>
                    <a:pathLst>
                      <a:path extrusionOk="0" h="355" w="3276">
                        <a:moveTo>
                          <a:pt x="0" y="1"/>
                        </a:moveTo>
                        <a:lnTo>
                          <a:pt x="0" y="354"/>
                        </a:lnTo>
                        <a:lnTo>
                          <a:pt x="3276" y="354"/>
                        </a:lnTo>
                        <a:lnTo>
                          <a:pt x="327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6"/>
                  <p:cNvSpPr/>
                  <p:nvPr/>
                </p:nvSpPr>
                <p:spPr>
                  <a:xfrm>
                    <a:off x="3264146" y="2458161"/>
                    <a:ext cx="19184" cy="12011"/>
                  </a:xfrm>
                  <a:custGeom>
                    <a:rect b="b" l="l" r="r" t="t"/>
                    <a:pathLst>
                      <a:path extrusionOk="0" h="355" w="567">
                        <a:moveTo>
                          <a:pt x="1" y="1"/>
                        </a:moveTo>
                        <a:lnTo>
                          <a:pt x="1" y="354"/>
                        </a:lnTo>
                        <a:lnTo>
                          <a:pt x="567" y="354"/>
                        </a:lnTo>
                        <a:lnTo>
                          <a:pt x="5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6"/>
                  <p:cNvSpPr/>
                  <p:nvPr/>
                </p:nvSpPr>
                <p:spPr>
                  <a:xfrm>
                    <a:off x="3264146" y="2489053"/>
                    <a:ext cx="16072" cy="13196"/>
                  </a:xfrm>
                  <a:custGeom>
                    <a:rect b="b" l="l" r="r" t="t"/>
                    <a:pathLst>
                      <a:path extrusionOk="0" h="390" w="475">
                        <a:moveTo>
                          <a:pt x="1" y="0"/>
                        </a:moveTo>
                        <a:lnTo>
                          <a:pt x="1" y="389"/>
                        </a:lnTo>
                        <a:lnTo>
                          <a:pt x="475" y="389"/>
                        </a:lnTo>
                        <a:lnTo>
                          <a:pt x="47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6"/>
                  <p:cNvSpPr/>
                  <p:nvPr/>
                </p:nvSpPr>
                <p:spPr>
                  <a:xfrm>
                    <a:off x="3295275" y="2489053"/>
                    <a:ext cx="158483" cy="13196"/>
                  </a:xfrm>
                  <a:custGeom>
                    <a:rect b="b" l="l" r="r" t="t"/>
                    <a:pathLst>
                      <a:path extrusionOk="0" h="390" w="4684">
                        <a:moveTo>
                          <a:pt x="0" y="0"/>
                        </a:moveTo>
                        <a:lnTo>
                          <a:pt x="0" y="389"/>
                        </a:lnTo>
                        <a:lnTo>
                          <a:pt x="4684" y="389"/>
                        </a:lnTo>
                        <a:lnTo>
                          <a:pt x="46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6"/>
                  <p:cNvSpPr/>
                  <p:nvPr/>
                </p:nvSpPr>
                <p:spPr>
                  <a:xfrm>
                    <a:off x="3470713" y="2489053"/>
                    <a:ext cx="251394" cy="13196"/>
                  </a:xfrm>
                  <a:custGeom>
                    <a:rect b="b" l="l" r="r" t="t"/>
                    <a:pathLst>
                      <a:path extrusionOk="0" h="390" w="7430">
                        <a:moveTo>
                          <a:pt x="1" y="0"/>
                        </a:moveTo>
                        <a:lnTo>
                          <a:pt x="1" y="389"/>
                        </a:lnTo>
                        <a:lnTo>
                          <a:pt x="7429" y="389"/>
                        </a:lnTo>
                        <a:lnTo>
                          <a:pt x="74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6"/>
                  <p:cNvSpPr/>
                  <p:nvPr/>
                </p:nvSpPr>
                <p:spPr>
                  <a:xfrm>
                    <a:off x="3730911" y="2489053"/>
                    <a:ext cx="73997" cy="13196"/>
                  </a:xfrm>
                  <a:custGeom>
                    <a:rect b="b" l="l" r="r" t="t"/>
                    <a:pathLst>
                      <a:path extrusionOk="0" h="390" w="2187">
                        <a:moveTo>
                          <a:pt x="1" y="0"/>
                        </a:moveTo>
                        <a:lnTo>
                          <a:pt x="1" y="389"/>
                        </a:lnTo>
                        <a:lnTo>
                          <a:pt x="2187" y="389"/>
                        </a:lnTo>
                        <a:lnTo>
                          <a:pt x="218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6"/>
                  <p:cNvSpPr/>
                  <p:nvPr/>
                </p:nvSpPr>
                <p:spPr>
                  <a:xfrm>
                    <a:off x="3594485" y="2521130"/>
                    <a:ext cx="192487" cy="12959"/>
                  </a:xfrm>
                  <a:custGeom>
                    <a:rect b="b" l="l" r="r" t="t"/>
                    <a:pathLst>
                      <a:path extrusionOk="0" h="383" w="5689">
                        <a:moveTo>
                          <a:pt x="0" y="0"/>
                        </a:moveTo>
                        <a:lnTo>
                          <a:pt x="0" y="382"/>
                        </a:lnTo>
                        <a:lnTo>
                          <a:pt x="5688" y="382"/>
                        </a:lnTo>
                        <a:lnTo>
                          <a:pt x="568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6"/>
                  <p:cNvSpPr/>
                  <p:nvPr/>
                </p:nvSpPr>
                <p:spPr>
                  <a:xfrm>
                    <a:off x="3264146" y="2521130"/>
                    <a:ext cx="31162" cy="12959"/>
                  </a:xfrm>
                  <a:custGeom>
                    <a:rect b="b" l="l" r="r" t="t"/>
                    <a:pathLst>
                      <a:path extrusionOk="0" h="383" w="921">
                        <a:moveTo>
                          <a:pt x="1" y="0"/>
                        </a:moveTo>
                        <a:lnTo>
                          <a:pt x="1" y="382"/>
                        </a:lnTo>
                        <a:lnTo>
                          <a:pt x="920" y="382"/>
                        </a:lnTo>
                        <a:lnTo>
                          <a:pt x="92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6"/>
                  <p:cNvSpPr/>
                  <p:nvPr/>
                </p:nvSpPr>
                <p:spPr>
                  <a:xfrm>
                    <a:off x="3308200" y="2521130"/>
                    <a:ext cx="150600" cy="12959"/>
                  </a:xfrm>
                  <a:custGeom>
                    <a:rect b="b" l="l" r="r" t="t"/>
                    <a:pathLst>
                      <a:path extrusionOk="0" h="383" w="4451">
                        <a:moveTo>
                          <a:pt x="0" y="0"/>
                        </a:moveTo>
                        <a:lnTo>
                          <a:pt x="0" y="382"/>
                        </a:lnTo>
                        <a:lnTo>
                          <a:pt x="4450" y="382"/>
                        </a:lnTo>
                        <a:lnTo>
                          <a:pt x="44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6"/>
                  <p:cNvSpPr/>
                  <p:nvPr/>
                </p:nvSpPr>
                <p:spPr>
                  <a:xfrm>
                    <a:off x="3468819" y="2521130"/>
                    <a:ext cx="98629" cy="12959"/>
                  </a:xfrm>
                  <a:custGeom>
                    <a:rect b="b" l="l" r="r" t="t"/>
                    <a:pathLst>
                      <a:path extrusionOk="0" h="383" w="2915">
                        <a:moveTo>
                          <a:pt x="0" y="0"/>
                        </a:moveTo>
                        <a:lnTo>
                          <a:pt x="0" y="382"/>
                        </a:lnTo>
                        <a:lnTo>
                          <a:pt x="2915" y="382"/>
                        </a:lnTo>
                        <a:lnTo>
                          <a:pt x="291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6"/>
                  <p:cNvSpPr/>
                  <p:nvPr/>
                </p:nvSpPr>
                <p:spPr>
                  <a:xfrm>
                    <a:off x="3368055" y="2552969"/>
                    <a:ext cx="29944" cy="12959"/>
                  </a:xfrm>
                  <a:custGeom>
                    <a:rect b="b" l="l" r="r" t="t"/>
                    <a:pathLst>
                      <a:path extrusionOk="0" h="383" w="885">
                        <a:moveTo>
                          <a:pt x="0" y="0"/>
                        </a:moveTo>
                        <a:lnTo>
                          <a:pt x="0" y="382"/>
                        </a:lnTo>
                        <a:lnTo>
                          <a:pt x="884" y="382"/>
                        </a:lnTo>
                        <a:lnTo>
                          <a:pt x="8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6"/>
                  <p:cNvSpPr/>
                  <p:nvPr/>
                </p:nvSpPr>
                <p:spPr>
                  <a:xfrm>
                    <a:off x="3264146" y="2552969"/>
                    <a:ext cx="91016" cy="12959"/>
                  </a:xfrm>
                  <a:custGeom>
                    <a:rect b="b" l="l" r="r" t="t"/>
                    <a:pathLst>
                      <a:path extrusionOk="0" h="383" w="2690">
                        <a:moveTo>
                          <a:pt x="1" y="0"/>
                        </a:moveTo>
                        <a:lnTo>
                          <a:pt x="1" y="382"/>
                        </a:lnTo>
                        <a:lnTo>
                          <a:pt x="2689" y="382"/>
                        </a:lnTo>
                        <a:lnTo>
                          <a:pt x="268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6"/>
                  <p:cNvSpPr/>
                  <p:nvPr/>
                </p:nvSpPr>
                <p:spPr>
                  <a:xfrm>
                    <a:off x="3407779" y="2552969"/>
                    <a:ext cx="28049" cy="12959"/>
                  </a:xfrm>
                  <a:custGeom>
                    <a:rect b="b" l="l" r="r" t="t"/>
                    <a:pathLst>
                      <a:path extrusionOk="0" h="383" w="829">
                        <a:moveTo>
                          <a:pt x="0" y="0"/>
                        </a:moveTo>
                        <a:lnTo>
                          <a:pt x="0" y="382"/>
                        </a:lnTo>
                        <a:lnTo>
                          <a:pt x="828" y="382"/>
                        </a:lnTo>
                        <a:lnTo>
                          <a:pt x="8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6"/>
                  <p:cNvSpPr/>
                  <p:nvPr/>
                </p:nvSpPr>
                <p:spPr>
                  <a:xfrm>
                    <a:off x="3445844" y="2552969"/>
                    <a:ext cx="122584" cy="12959"/>
                  </a:xfrm>
                  <a:custGeom>
                    <a:rect b="b" l="l" r="r" t="t"/>
                    <a:pathLst>
                      <a:path extrusionOk="0" h="383" w="3623">
                        <a:moveTo>
                          <a:pt x="0" y="0"/>
                        </a:moveTo>
                        <a:lnTo>
                          <a:pt x="0" y="382"/>
                        </a:lnTo>
                        <a:lnTo>
                          <a:pt x="3622" y="382"/>
                        </a:lnTo>
                        <a:lnTo>
                          <a:pt x="36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6"/>
                  <p:cNvSpPr/>
                  <p:nvPr/>
                </p:nvSpPr>
                <p:spPr>
                  <a:xfrm>
                    <a:off x="3585383" y="2552969"/>
                    <a:ext cx="55794" cy="12959"/>
                  </a:xfrm>
                  <a:custGeom>
                    <a:rect b="b" l="l" r="r" t="t"/>
                    <a:pathLst>
                      <a:path extrusionOk="0" h="383" w="1649">
                        <a:moveTo>
                          <a:pt x="1" y="0"/>
                        </a:moveTo>
                        <a:lnTo>
                          <a:pt x="1" y="382"/>
                        </a:lnTo>
                        <a:lnTo>
                          <a:pt x="1649" y="382"/>
                        </a:lnTo>
                        <a:lnTo>
                          <a:pt x="16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6"/>
                  <p:cNvSpPr/>
                  <p:nvPr/>
                </p:nvSpPr>
                <p:spPr>
                  <a:xfrm>
                    <a:off x="3664153" y="2552969"/>
                    <a:ext cx="56978" cy="12959"/>
                  </a:xfrm>
                  <a:custGeom>
                    <a:rect b="b" l="l" r="r" t="t"/>
                    <a:pathLst>
                      <a:path extrusionOk="0" h="383" w="1684">
                        <a:moveTo>
                          <a:pt x="0" y="0"/>
                        </a:moveTo>
                        <a:lnTo>
                          <a:pt x="0" y="382"/>
                        </a:lnTo>
                        <a:lnTo>
                          <a:pt x="1684" y="382"/>
                        </a:lnTo>
                        <a:lnTo>
                          <a:pt x="16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6"/>
                  <p:cNvSpPr/>
                  <p:nvPr/>
                </p:nvSpPr>
                <p:spPr>
                  <a:xfrm>
                    <a:off x="3748878" y="2552969"/>
                    <a:ext cx="38098" cy="12959"/>
                  </a:xfrm>
                  <a:custGeom>
                    <a:rect b="b" l="l" r="r" t="t"/>
                    <a:pathLst>
                      <a:path extrusionOk="0" h="383" w="1126">
                        <a:moveTo>
                          <a:pt x="0" y="0"/>
                        </a:moveTo>
                        <a:lnTo>
                          <a:pt x="0" y="382"/>
                        </a:lnTo>
                        <a:lnTo>
                          <a:pt x="1125" y="382"/>
                        </a:lnTo>
                        <a:lnTo>
                          <a:pt x="1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6"/>
                  <p:cNvSpPr/>
                  <p:nvPr/>
                </p:nvSpPr>
                <p:spPr>
                  <a:xfrm>
                    <a:off x="3623211" y="2584809"/>
                    <a:ext cx="61072" cy="11978"/>
                  </a:xfrm>
                  <a:custGeom>
                    <a:rect b="b" l="l" r="r" t="t"/>
                    <a:pathLst>
                      <a:path extrusionOk="0" h="354" w="1805">
                        <a:moveTo>
                          <a:pt x="0" y="0"/>
                        </a:moveTo>
                        <a:lnTo>
                          <a:pt x="0" y="354"/>
                        </a:lnTo>
                        <a:lnTo>
                          <a:pt x="1804" y="354"/>
                        </a:lnTo>
                        <a:lnTo>
                          <a:pt x="18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6"/>
                  <p:cNvSpPr/>
                  <p:nvPr/>
                </p:nvSpPr>
                <p:spPr>
                  <a:xfrm>
                    <a:off x="3264146" y="2584809"/>
                    <a:ext cx="33091" cy="11978"/>
                  </a:xfrm>
                  <a:custGeom>
                    <a:rect b="b" l="l" r="r" t="t"/>
                    <a:pathLst>
                      <a:path extrusionOk="0" h="354" w="978">
                        <a:moveTo>
                          <a:pt x="1" y="0"/>
                        </a:moveTo>
                        <a:lnTo>
                          <a:pt x="1" y="354"/>
                        </a:lnTo>
                        <a:lnTo>
                          <a:pt x="977" y="354"/>
                        </a:lnTo>
                        <a:lnTo>
                          <a:pt x="97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6"/>
                  <p:cNvSpPr/>
                  <p:nvPr/>
                </p:nvSpPr>
                <p:spPr>
                  <a:xfrm>
                    <a:off x="3320178" y="2584809"/>
                    <a:ext cx="154660" cy="11978"/>
                  </a:xfrm>
                  <a:custGeom>
                    <a:rect b="b" l="l" r="r" t="t"/>
                    <a:pathLst>
                      <a:path extrusionOk="0" h="354" w="4571">
                        <a:moveTo>
                          <a:pt x="0" y="0"/>
                        </a:moveTo>
                        <a:lnTo>
                          <a:pt x="0" y="354"/>
                        </a:lnTo>
                        <a:lnTo>
                          <a:pt x="4570" y="354"/>
                        </a:lnTo>
                        <a:lnTo>
                          <a:pt x="45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6"/>
                  <p:cNvSpPr/>
                  <p:nvPr/>
                </p:nvSpPr>
                <p:spPr>
                  <a:xfrm>
                    <a:off x="3497545" y="2584809"/>
                    <a:ext cx="32109" cy="11978"/>
                  </a:xfrm>
                  <a:custGeom>
                    <a:rect b="b" l="l" r="r" t="t"/>
                    <a:pathLst>
                      <a:path extrusionOk="0" h="354" w="949">
                        <a:moveTo>
                          <a:pt x="0" y="0"/>
                        </a:moveTo>
                        <a:lnTo>
                          <a:pt x="0" y="354"/>
                        </a:lnTo>
                        <a:lnTo>
                          <a:pt x="948" y="354"/>
                        </a:lnTo>
                        <a:lnTo>
                          <a:pt x="9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6"/>
                  <p:cNvSpPr/>
                  <p:nvPr/>
                </p:nvSpPr>
                <p:spPr>
                  <a:xfrm>
                    <a:off x="3544442" y="2584809"/>
                    <a:ext cx="50076" cy="11978"/>
                  </a:xfrm>
                  <a:custGeom>
                    <a:rect b="b" l="l" r="r" t="t"/>
                    <a:pathLst>
                      <a:path extrusionOk="0" h="354" w="1480">
                        <a:moveTo>
                          <a:pt x="1" y="0"/>
                        </a:moveTo>
                        <a:lnTo>
                          <a:pt x="1" y="354"/>
                        </a:lnTo>
                        <a:lnTo>
                          <a:pt x="1479" y="354"/>
                        </a:lnTo>
                        <a:lnTo>
                          <a:pt x="14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6"/>
                  <p:cNvSpPr/>
                  <p:nvPr/>
                </p:nvSpPr>
                <p:spPr>
                  <a:xfrm>
                    <a:off x="3714162" y="2584809"/>
                    <a:ext cx="75689" cy="11978"/>
                  </a:xfrm>
                  <a:custGeom>
                    <a:rect b="b" l="l" r="r" t="t"/>
                    <a:pathLst>
                      <a:path extrusionOk="0" h="354" w="2237">
                        <a:moveTo>
                          <a:pt x="1" y="0"/>
                        </a:moveTo>
                        <a:lnTo>
                          <a:pt x="1" y="354"/>
                        </a:lnTo>
                        <a:lnTo>
                          <a:pt x="2236" y="354"/>
                        </a:lnTo>
                        <a:lnTo>
                          <a:pt x="22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6"/>
                  <p:cNvSpPr/>
                  <p:nvPr/>
                </p:nvSpPr>
                <p:spPr>
                  <a:xfrm>
                    <a:off x="3264146" y="2612791"/>
                    <a:ext cx="87903" cy="12959"/>
                  </a:xfrm>
                  <a:custGeom>
                    <a:rect b="b" l="l" r="r" t="t"/>
                    <a:pathLst>
                      <a:path extrusionOk="0" h="383" w="2598">
                        <a:moveTo>
                          <a:pt x="1" y="1"/>
                        </a:moveTo>
                        <a:lnTo>
                          <a:pt x="1" y="383"/>
                        </a:lnTo>
                        <a:lnTo>
                          <a:pt x="2597" y="383"/>
                        </a:lnTo>
                        <a:lnTo>
                          <a:pt x="259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6"/>
                  <p:cNvSpPr/>
                  <p:nvPr/>
                </p:nvSpPr>
                <p:spPr>
                  <a:xfrm>
                    <a:off x="3368055" y="2612791"/>
                    <a:ext cx="147453" cy="12959"/>
                  </a:xfrm>
                  <a:custGeom>
                    <a:rect b="b" l="l" r="r" t="t"/>
                    <a:pathLst>
                      <a:path extrusionOk="0" h="383" w="4358">
                        <a:moveTo>
                          <a:pt x="0" y="1"/>
                        </a:moveTo>
                        <a:lnTo>
                          <a:pt x="0" y="383"/>
                        </a:lnTo>
                        <a:lnTo>
                          <a:pt x="4358" y="383"/>
                        </a:lnTo>
                        <a:lnTo>
                          <a:pt x="435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6"/>
                  <p:cNvSpPr/>
                  <p:nvPr/>
                </p:nvSpPr>
                <p:spPr>
                  <a:xfrm>
                    <a:off x="3532498" y="2612791"/>
                    <a:ext cx="172592" cy="12959"/>
                  </a:xfrm>
                  <a:custGeom>
                    <a:rect b="b" l="l" r="r" t="t"/>
                    <a:pathLst>
                      <a:path extrusionOk="0" h="383" w="5101">
                        <a:moveTo>
                          <a:pt x="0" y="1"/>
                        </a:moveTo>
                        <a:lnTo>
                          <a:pt x="0" y="383"/>
                        </a:lnTo>
                        <a:lnTo>
                          <a:pt x="5101" y="383"/>
                        </a:lnTo>
                        <a:lnTo>
                          <a:pt x="51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6"/>
                  <p:cNvSpPr/>
                  <p:nvPr/>
                </p:nvSpPr>
                <p:spPr>
                  <a:xfrm>
                    <a:off x="3723027" y="2612791"/>
                    <a:ext cx="65843" cy="12959"/>
                  </a:xfrm>
                  <a:custGeom>
                    <a:rect b="b" l="l" r="r" t="t"/>
                    <a:pathLst>
                      <a:path extrusionOk="0" h="383" w="1946">
                        <a:moveTo>
                          <a:pt x="0" y="1"/>
                        </a:moveTo>
                        <a:lnTo>
                          <a:pt x="0" y="383"/>
                        </a:lnTo>
                        <a:lnTo>
                          <a:pt x="1946" y="383"/>
                        </a:lnTo>
                        <a:lnTo>
                          <a:pt x="194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6"/>
                  <p:cNvSpPr/>
                  <p:nvPr/>
                </p:nvSpPr>
                <p:spPr>
                  <a:xfrm>
                    <a:off x="3503534" y="2644630"/>
                    <a:ext cx="20132" cy="13196"/>
                  </a:xfrm>
                  <a:custGeom>
                    <a:rect b="b" l="l" r="r" t="t"/>
                    <a:pathLst>
                      <a:path extrusionOk="0" h="390" w="595">
                        <a:moveTo>
                          <a:pt x="0" y="1"/>
                        </a:moveTo>
                        <a:lnTo>
                          <a:pt x="0" y="390"/>
                        </a:lnTo>
                        <a:lnTo>
                          <a:pt x="594" y="390"/>
                        </a:lnTo>
                        <a:lnTo>
                          <a:pt x="59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6"/>
                  <p:cNvSpPr/>
                  <p:nvPr/>
                </p:nvSpPr>
                <p:spPr>
                  <a:xfrm>
                    <a:off x="3563356" y="2644630"/>
                    <a:ext cx="9135" cy="13196"/>
                  </a:xfrm>
                  <a:custGeom>
                    <a:rect b="b" l="l" r="r" t="t"/>
                    <a:pathLst>
                      <a:path extrusionOk="0" h="390" w="270">
                        <a:moveTo>
                          <a:pt x="1" y="1"/>
                        </a:moveTo>
                        <a:lnTo>
                          <a:pt x="1" y="390"/>
                        </a:lnTo>
                        <a:lnTo>
                          <a:pt x="270" y="390"/>
                        </a:lnTo>
                        <a:lnTo>
                          <a:pt x="27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6"/>
                  <p:cNvSpPr/>
                  <p:nvPr/>
                </p:nvSpPr>
                <p:spPr>
                  <a:xfrm>
                    <a:off x="3581323" y="2644630"/>
                    <a:ext cx="157773" cy="13196"/>
                  </a:xfrm>
                  <a:custGeom>
                    <a:rect b="b" l="l" r="r" t="t"/>
                    <a:pathLst>
                      <a:path extrusionOk="0" h="390" w="4663">
                        <a:moveTo>
                          <a:pt x="0" y="1"/>
                        </a:moveTo>
                        <a:lnTo>
                          <a:pt x="0" y="390"/>
                        </a:lnTo>
                        <a:lnTo>
                          <a:pt x="4662" y="390"/>
                        </a:lnTo>
                        <a:lnTo>
                          <a:pt x="466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6"/>
                  <p:cNvSpPr/>
                  <p:nvPr/>
                </p:nvSpPr>
                <p:spPr>
                  <a:xfrm>
                    <a:off x="3758927" y="2644630"/>
                    <a:ext cx="45982" cy="13196"/>
                  </a:xfrm>
                  <a:custGeom>
                    <a:rect b="b" l="l" r="r" t="t"/>
                    <a:pathLst>
                      <a:path extrusionOk="0" h="390" w="1359">
                        <a:moveTo>
                          <a:pt x="0" y="1"/>
                        </a:moveTo>
                        <a:lnTo>
                          <a:pt x="0" y="390"/>
                        </a:lnTo>
                        <a:lnTo>
                          <a:pt x="1359" y="390"/>
                        </a:lnTo>
                        <a:lnTo>
                          <a:pt x="135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6"/>
                  <p:cNvSpPr/>
                  <p:nvPr/>
                </p:nvSpPr>
                <p:spPr>
                  <a:xfrm>
                    <a:off x="3532498" y="2644630"/>
                    <a:ext cx="18914" cy="13196"/>
                  </a:xfrm>
                  <a:custGeom>
                    <a:rect b="b" l="l" r="r" t="t"/>
                    <a:pathLst>
                      <a:path extrusionOk="0" h="390" w="559">
                        <a:moveTo>
                          <a:pt x="0" y="1"/>
                        </a:moveTo>
                        <a:lnTo>
                          <a:pt x="0" y="390"/>
                        </a:lnTo>
                        <a:lnTo>
                          <a:pt x="559" y="390"/>
                        </a:lnTo>
                        <a:lnTo>
                          <a:pt x="55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6"/>
                  <p:cNvSpPr/>
                  <p:nvPr/>
                </p:nvSpPr>
                <p:spPr>
                  <a:xfrm>
                    <a:off x="3412786" y="2644630"/>
                    <a:ext cx="83809" cy="13196"/>
                  </a:xfrm>
                  <a:custGeom>
                    <a:rect b="b" l="l" r="r" t="t"/>
                    <a:pathLst>
                      <a:path extrusionOk="0" h="390" w="2477">
                        <a:moveTo>
                          <a:pt x="1" y="1"/>
                        </a:moveTo>
                        <a:lnTo>
                          <a:pt x="1" y="390"/>
                        </a:lnTo>
                        <a:lnTo>
                          <a:pt x="2477" y="390"/>
                        </a:lnTo>
                        <a:lnTo>
                          <a:pt x="24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6"/>
                  <p:cNvSpPr/>
                  <p:nvPr/>
                </p:nvSpPr>
                <p:spPr>
                  <a:xfrm>
                    <a:off x="3292162" y="2644630"/>
                    <a:ext cx="110843" cy="13196"/>
                  </a:xfrm>
                  <a:custGeom>
                    <a:rect b="b" l="l" r="r" t="t"/>
                    <a:pathLst>
                      <a:path extrusionOk="0" h="390" w="3276">
                        <a:moveTo>
                          <a:pt x="0" y="1"/>
                        </a:moveTo>
                        <a:lnTo>
                          <a:pt x="0" y="390"/>
                        </a:lnTo>
                        <a:lnTo>
                          <a:pt x="3276" y="390"/>
                        </a:lnTo>
                        <a:lnTo>
                          <a:pt x="327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6"/>
                  <p:cNvSpPr/>
                  <p:nvPr/>
                </p:nvSpPr>
                <p:spPr>
                  <a:xfrm>
                    <a:off x="3264146" y="2644630"/>
                    <a:ext cx="19184" cy="13196"/>
                  </a:xfrm>
                  <a:custGeom>
                    <a:rect b="b" l="l" r="r" t="t"/>
                    <a:pathLst>
                      <a:path extrusionOk="0" h="390" w="567">
                        <a:moveTo>
                          <a:pt x="1" y="1"/>
                        </a:moveTo>
                        <a:lnTo>
                          <a:pt x="1" y="390"/>
                        </a:lnTo>
                        <a:lnTo>
                          <a:pt x="567" y="390"/>
                        </a:lnTo>
                        <a:lnTo>
                          <a:pt x="5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6"/>
                  <p:cNvSpPr/>
                  <p:nvPr/>
                </p:nvSpPr>
                <p:spPr>
                  <a:xfrm>
                    <a:off x="3264146" y="2676707"/>
                    <a:ext cx="16072" cy="12011"/>
                  </a:xfrm>
                  <a:custGeom>
                    <a:rect b="b" l="l" r="r" t="t"/>
                    <a:pathLst>
                      <a:path extrusionOk="0" h="355" w="475">
                        <a:moveTo>
                          <a:pt x="1" y="1"/>
                        </a:moveTo>
                        <a:lnTo>
                          <a:pt x="1" y="354"/>
                        </a:lnTo>
                        <a:lnTo>
                          <a:pt x="475" y="354"/>
                        </a:lnTo>
                        <a:lnTo>
                          <a:pt x="47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6"/>
                  <p:cNvSpPr/>
                  <p:nvPr/>
                </p:nvSpPr>
                <p:spPr>
                  <a:xfrm>
                    <a:off x="3295275" y="2676707"/>
                    <a:ext cx="158483" cy="12011"/>
                  </a:xfrm>
                  <a:custGeom>
                    <a:rect b="b" l="l" r="r" t="t"/>
                    <a:pathLst>
                      <a:path extrusionOk="0" h="355" w="4684">
                        <a:moveTo>
                          <a:pt x="0" y="1"/>
                        </a:moveTo>
                        <a:lnTo>
                          <a:pt x="0" y="354"/>
                        </a:lnTo>
                        <a:lnTo>
                          <a:pt x="4684" y="354"/>
                        </a:lnTo>
                        <a:lnTo>
                          <a:pt x="46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6"/>
                  <p:cNvSpPr/>
                  <p:nvPr/>
                </p:nvSpPr>
                <p:spPr>
                  <a:xfrm>
                    <a:off x="3470713" y="2676707"/>
                    <a:ext cx="251394" cy="12011"/>
                  </a:xfrm>
                  <a:custGeom>
                    <a:rect b="b" l="l" r="r" t="t"/>
                    <a:pathLst>
                      <a:path extrusionOk="0" h="355" w="7430">
                        <a:moveTo>
                          <a:pt x="1" y="1"/>
                        </a:moveTo>
                        <a:lnTo>
                          <a:pt x="1" y="354"/>
                        </a:lnTo>
                        <a:lnTo>
                          <a:pt x="7429" y="354"/>
                        </a:lnTo>
                        <a:lnTo>
                          <a:pt x="74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6"/>
                  <p:cNvSpPr/>
                  <p:nvPr/>
                </p:nvSpPr>
                <p:spPr>
                  <a:xfrm>
                    <a:off x="3730911" y="2676707"/>
                    <a:ext cx="73997" cy="12011"/>
                  </a:xfrm>
                  <a:custGeom>
                    <a:rect b="b" l="l" r="r" t="t"/>
                    <a:pathLst>
                      <a:path extrusionOk="0" h="355" w="2187">
                        <a:moveTo>
                          <a:pt x="1" y="1"/>
                        </a:moveTo>
                        <a:lnTo>
                          <a:pt x="1" y="354"/>
                        </a:lnTo>
                        <a:lnTo>
                          <a:pt x="2187" y="354"/>
                        </a:lnTo>
                        <a:lnTo>
                          <a:pt x="218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6"/>
                  <p:cNvSpPr/>
                  <p:nvPr/>
                </p:nvSpPr>
                <p:spPr>
                  <a:xfrm>
                    <a:off x="3594485" y="2707599"/>
                    <a:ext cx="192487" cy="12959"/>
                  </a:xfrm>
                  <a:custGeom>
                    <a:rect b="b" l="l" r="r" t="t"/>
                    <a:pathLst>
                      <a:path extrusionOk="0" h="383" w="5689">
                        <a:moveTo>
                          <a:pt x="0" y="0"/>
                        </a:moveTo>
                        <a:lnTo>
                          <a:pt x="0" y="382"/>
                        </a:lnTo>
                        <a:lnTo>
                          <a:pt x="5688" y="382"/>
                        </a:lnTo>
                        <a:lnTo>
                          <a:pt x="568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6"/>
                  <p:cNvSpPr/>
                  <p:nvPr/>
                </p:nvSpPr>
                <p:spPr>
                  <a:xfrm>
                    <a:off x="3264146" y="2707599"/>
                    <a:ext cx="31162" cy="12959"/>
                  </a:xfrm>
                  <a:custGeom>
                    <a:rect b="b" l="l" r="r" t="t"/>
                    <a:pathLst>
                      <a:path extrusionOk="0" h="383" w="921">
                        <a:moveTo>
                          <a:pt x="1" y="0"/>
                        </a:moveTo>
                        <a:lnTo>
                          <a:pt x="1" y="382"/>
                        </a:lnTo>
                        <a:lnTo>
                          <a:pt x="920" y="382"/>
                        </a:lnTo>
                        <a:lnTo>
                          <a:pt x="92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6"/>
                  <p:cNvSpPr/>
                  <p:nvPr/>
                </p:nvSpPr>
                <p:spPr>
                  <a:xfrm>
                    <a:off x="3308200" y="2707599"/>
                    <a:ext cx="150600" cy="12959"/>
                  </a:xfrm>
                  <a:custGeom>
                    <a:rect b="b" l="l" r="r" t="t"/>
                    <a:pathLst>
                      <a:path extrusionOk="0" h="383" w="4451">
                        <a:moveTo>
                          <a:pt x="0" y="0"/>
                        </a:moveTo>
                        <a:lnTo>
                          <a:pt x="0" y="382"/>
                        </a:lnTo>
                        <a:lnTo>
                          <a:pt x="4450" y="382"/>
                        </a:lnTo>
                        <a:lnTo>
                          <a:pt x="44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6"/>
                  <p:cNvSpPr/>
                  <p:nvPr/>
                </p:nvSpPr>
                <p:spPr>
                  <a:xfrm>
                    <a:off x="3468819" y="2707599"/>
                    <a:ext cx="98629" cy="12959"/>
                  </a:xfrm>
                  <a:custGeom>
                    <a:rect b="b" l="l" r="r" t="t"/>
                    <a:pathLst>
                      <a:path extrusionOk="0" h="383" w="2915">
                        <a:moveTo>
                          <a:pt x="0" y="0"/>
                        </a:moveTo>
                        <a:lnTo>
                          <a:pt x="0" y="382"/>
                        </a:lnTo>
                        <a:lnTo>
                          <a:pt x="2915" y="382"/>
                        </a:lnTo>
                        <a:lnTo>
                          <a:pt x="291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6"/>
                  <p:cNvSpPr/>
                  <p:nvPr/>
                </p:nvSpPr>
                <p:spPr>
                  <a:xfrm>
                    <a:off x="3368055" y="2739438"/>
                    <a:ext cx="29944" cy="12959"/>
                  </a:xfrm>
                  <a:custGeom>
                    <a:rect b="b" l="l" r="r" t="t"/>
                    <a:pathLst>
                      <a:path extrusionOk="0" h="383" w="885">
                        <a:moveTo>
                          <a:pt x="0" y="0"/>
                        </a:moveTo>
                        <a:lnTo>
                          <a:pt x="0" y="382"/>
                        </a:lnTo>
                        <a:lnTo>
                          <a:pt x="884" y="382"/>
                        </a:lnTo>
                        <a:lnTo>
                          <a:pt x="8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6"/>
                  <p:cNvSpPr/>
                  <p:nvPr/>
                </p:nvSpPr>
                <p:spPr>
                  <a:xfrm>
                    <a:off x="3264146" y="2739438"/>
                    <a:ext cx="91016" cy="12959"/>
                  </a:xfrm>
                  <a:custGeom>
                    <a:rect b="b" l="l" r="r" t="t"/>
                    <a:pathLst>
                      <a:path extrusionOk="0" h="383" w="2690">
                        <a:moveTo>
                          <a:pt x="1" y="0"/>
                        </a:moveTo>
                        <a:lnTo>
                          <a:pt x="1" y="382"/>
                        </a:lnTo>
                        <a:lnTo>
                          <a:pt x="2689" y="382"/>
                        </a:lnTo>
                        <a:lnTo>
                          <a:pt x="268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6"/>
                  <p:cNvSpPr/>
                  <p:nvPr/>
                </p:nvSpPr>
                <p:spPr>
                  <a:xfrm>
                    <a:off x="3407779" y="2739438"/>
                    <a:ext cx="28049" cy="12959"/>
                  </a:xfrm>
                  <a:custGeom>
                    <a:rect b="b" l="l" r="r" t="t"/>
                    <a:pathLst>
                      <a:path extrusionOk="0" h="383" w="829">
                        <a:moveTo>
                          <a:pt x="0" y="0"/>
                        </a:moveTo>
                        <a:lnTo>
                          <a:pt x="0" y="382"/>
                        </a:lnTo>
                        <a:lnTo>
                          <a:pt x="828" y="382"/>
                        </a:lnTo>
                        <a:lnTo>
                          <a:pt x="8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6"/>
                  <p:cNvSpPr/>
                  <p:nvPr/>
                </p:nvSpPr>
                <p:spPr>
                  <a:xfrm>
                    <a:off x="3445844" y="2739438"/>
                    <a:ext cx="122584" cy="12959"/>
                  </a:xfrm>
                  <a:custGeom>
                    <a:rect b="b" l="l" r="r" t="t"/>
                    <a:pathLst>
                      <a:path extrusionOk="0" h="383" w="3623">
                        <a:moveTo>
                          <a:pt x="0" y="0"/>
                        </a:moveTo>
                        <a:lnTo>
                          <a:pt x="0" y="382"/>
                        </a:lnTo>
                        <a:lnTo>
                          <a:pt x="3622" y="382"/>
                        </a:lnTo>
                        <a:lnTo>
                          <a:pt x="36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6"/>
                  <p:cNvSpPr/>
                  <p:nvPr/>
                </p:nvSpPr>
                <p:spPr>
                  <a:xfrm>
                    <a:off x="3585383" y="2739438"/>
                    <a:ext cx="55794" cy="12959"/>
                  </a:xfrm>
                  <a:custGeom>
                    <a:rect b="b" l="l" r="r" t="t"/>
                    <a:pathLst>
                      <a:path extrusionOk="0" h="383" w="1649">
                        <a:moveTo>
                          <a:pt x="1" y="0"/>
                        </a:moveTo>
                        <a:lnTo>
                          <a:pt x="1" y="382"/>
                        </a:lnTo>
                        <a:lnTo>
                          <a:pt x="1649" y="382"/>
                        </a:lnTo>
                        <a:lnTo>
                          <a:pt x="16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6"/>
                  <p:cNvSpPr/>
                  <p:nvPr/>
                </p:nvSpPr>
                <p:spPr>
                  <a:xfrm>
                    <a:off x="3664153" y="2739438"/>
                    <a:ext cx="56978" cy="12959"/>
                  </a:xfrm>
                  <a:custGeom>
                    <a:rect b="b" l="l" r="r" t="t"/>
                    <a:pathLst>
                      <a:path extrusionOk="0" h="383" w="1684">
                        <a:moveTo>
                          <a:pt x="0" y="0"/>
                        </a:moveTo>
                        <a:lnTo>
                          <a:pt x="0" y="382"/>
                        </a:lnTo>
                        <a:lnTo>
                          <a:pt x="1684" y="382"/>
                        </a:lnTo>
                        <a:lnTo>
                          <a:pt x="16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6"/>
                  <p:cNvSpPr/>
                  <p:nvPr/>
                </p:nvSpPr>
                <p:spPr>
                  <a:xfrm>
                    <a:off x="3748878" y="2739438"/>
                    <a:ext cx="38098" cy="12959"/>
                  </a:xfrm>
                  <a:custGeom>
                    <a:rect b="b" l="l" r="r" t="t"/>
                    <a:pathLst>
                      <a:path extrusionOk="0" h="383" w="1126">
                        <a:moveTo>
                          <a:pt x="0" y="0"/>
                        </a:moveTo>
                        <a:lnTo>
                          <a:pt x="0" y="382"/>
                        </a:lnTo>
                        <a:lnTo>
                          <a:pt x="1125" y="382"/>
                        </a:lnTo>
                        <a:lnTo>
                          <a:pt x="1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6"/>
                  <p:cNvSpPr/>
                  <p:nvPr/>
                </p:nvSpPr>
                <p:spPr>
                  <a:xfrm>
                    <a:off x="3623211" y="2771515"/>
                    <a:ext cx="61072" cy="12959"/>
                  </a:xfrm>
                  <a:custGeom>
                    <a:rect b="b" l="l" r="r" t="t"/>
                    <a:pathLst>
                      <a:path extrusionOk="0" h="383" w="1805">
                        <a:moveTo>
                          <a:pt x="0" y="0"/>
                        </a:moveTo>
                        <a:lnTo>
                          <a:pt x="0" y="382"/>
                        </a:lnTo>
                        <a:lnTo>
                          <a:pt x="1804" y="382"/>
                        </a:lnTo>
                        <a:lnTo>
                          <a:pt x="18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6"/>
                  <p:cNvSpPr/>
                  <p:nvPr/>
                </p:nvSpPr>
                <p:spPr>
                  <a:xfrm>
                    <a:off x="3264146" y="2771515"/>
                    <a:ext cx="33091" cy="12959"/>
                  </a:xfrm>
                  <a:custGeom>
                    <a:rect b="b" l="l" r="r" t="t"/>
                    <a:pathLst>
                      <a:path extrusionOk="0" h="383" w="978">
                        <a:moveTo>
                          <a:pt x="1" y="0"/>
                        </a:moveTo>
                        <a:lnTo>
                          <a:pt x="1" y="382"/>
                        </a:lnTo>
                        <a:lnTo>
                          <a:pt x="977" y="382"/>
                        </a:lnTo>
                        <a:lnTo>
                          <a:pt x="97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6"/>
                  <p:cNvSpPr/>
                  <p:nvPr/>
                </p:nvSpPr>
                <p:spPr>
                  <a:xfrm>
                    <a:off x="3320178" y="2771515"/>
                    <a:ext cx="154660" cy="12959"/>
                  </a:xfrm>
                  <a:custGeom>
                    <a:rect b="b" l="l" r="r" t="t"/>
                    <a:pathLst>
                      <a:path extrusionOk="0" h="383" w="4571">
                        <a:moveTo>
                          <a:pt x="0" y="0"/>
                        </a:moveTo>
                        <a:lnTo>
                          <a:pt x="0" y="382"/>
                        </a:lnTo>
                        <a:lnTo>
                          <a:pt x="4570" y="382"/>
                        </a:lnTo>
                        <a:lnTo>
                          <a:pt x="45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6"/>
                  <p:cNvSpPr/>
                  <p:nvPr/>
                </p:nvSpPr>
                <p:spPr>
                  <a:xfrm>
                    <a:off x="3497545" y="2771515"/>
                    <a:ext cx="32109" cy="12959"/>
                  </a:xfrm>
                  <a:custGeom>
                    <a:rect b="b" l="l" r="r" t="t"/>
                    <a:pathLst>
                      <a:path extrusionOk="0" h="383" w="949">
                        <a:moveTo>
                          <a:pt x="0" y="0"/>
                        </a:moveTo>
                        <a:lnTo>
                          <a:pt x="0" y="382"/>
                        </a:lnTo>
                        <a:lnTo>
                          <a:pt x="948" y="382"/>
                        </a:lnTo>
                        <a:lnTo>
                          <a:pt x="9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6"/>
                  <p:cNvSpPr/>
                  <p:nvPr/>
                </p:nvSpPr>
                <p:spPr>
                  <a:xfrm>
                    <a:off x="3544442" y="2771515"/>
                    <a:ext cx="50076" cy="12959"/>
                  </a:xfrm>
                  <a:custGeom>
                    <a:rect b="b" l="l" r="r" t="t"/>
                    <a:pathLst>
                      <a:path extrusionOk="0" h="383" w="1480">
                        <a:moveTo>
                          <a:pt x="1" y="0"/>
                        </a:moveTo>
                        <a:lnTo>
                          <a:pt x="1" y="382"/>
                        </a:lnTo>
                        <a:lnTo>
                          <a:pt x="1479" y="382"/>
                        </a:lnTo>
                        <a:lnTo>
                          <a:pt x="14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6"/>
                  <p:cNvSpPr/>
                  <p:nvPr/>
                </p:nvSpPr>
                <p:spPr>
                  <a:xfrm>
                    <a:off x="3714162" y="2771515"/>
                    <a:ext cx="75689" cy="12959"/>
                  </a:xfrm>
                  <a:custGeom>
                    <a:rect b="b" l="l" r="r" t="t"/>
                    <a:pathLst>
                      <a:path extrusionOk="0" h="383" w="2237">
                        <a:moveTo>
                          <a:pt x="1" y="0"/>
                        </a:moveTo>
                        <a:lnTo>
                          <a:pt x="1" y="382"/>
                        </a:lnTo>
                        <a:lnTo>
                          <a:pt x="2236" y="382"/>
                        </a:lnTo>
                        <a:lnTo>
                          <a:pt x="22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 name="Google Shape;608;p46"/>
                <p:cNvGrpSpPr/>
                <p:nvPr/>
              </p:nvGrpSpPr>
              <p:grpSpPr>
                <a:xfrm>
                  <a:off x="3023938" y="2911749"/>
                  <a:ext cx="215463" cy="293253"/>
                  <a:chOff x="2902238" y="2671699"/>
                  <a:chExt cx="215463" cy="293253"/>
                </a:xfrm>
              </p:grpSpPr>
              <p:sp>
                <p:nvSpPr>
                  <p:cNvPr id="609" name="Google Shape;609;p46"/>
                  <p:cNvSpPr/>
                  <p:nvPr/>
                </p:nvSpPr>
                <p:spPr>
                  <a:xfrm>
                    <a:off x="2935024" y="2671699"/>
                    <a:ext cx="84994" cy="134799"/>
                  </a:xfrm>
                  <a:custGeom>
                    <a:rect b="b" l="l" r="r" t="t"/>
                    <a:pathLst>
                      <a:path extrusionOk="0" h="3984" w="2512">
                        <a:moveTo>
                          <a:pt x="1" y="0"/>
                        </a:moveTo>
                        <a:cubicBezTo>
                          <a:pt x="36" y="57"/>
                          <a:pt x="1" y="382"/>
                          <a:pt x="1" y="474"/>
                        </a:cubicBezTo>
                        <a:cubicBezTo>
                          <a:pt x="36" y="651"/>
                          <a:pt x="36" y="828"/>
                          <a:pt x="93" y="969"/>
                        </a:cubicBezTo>
                        <a:cubicBezTo>
                          <a:pt x="149" y="1323"/>
                          <a:pt x="269" y="1648"/>
                          <a:pt x="418" y="1945"/>
                        </a:cubicBezTo>
                        <a:cubicBezTo>
                          <a:pt x="743" y="2561"/>
                          <a:pt x="1210" y="3127"/>
                          <a:pt x="1713" y="3566"/>
                        </a:cubicBezTo>
                        <a:cubicBezTo>
                          <a:pt x="1861" y="3714"/>
                          <a:pt x="2010" y="3834"/>
                          <a:pt x="2187" y="3919"/>
                        </a:cubicBezTo>
                        <a:cubicBezTo>
                          <a:pt x="2210" y="3919"/>
                          <a:pt x="2299" y="3984"/>
                          <a:pt x="2360" y="3984"/>
                        </a:cubicBezTo>
                        <a:cubicBezTo>
                          <a:pt x="2372" y="3984"/>
                          <a:pt x="2383" y="3982"/>
                          <a:pt x="2392" y="3976"/>
                        </a:cubicBezTo>
                        <a:cubicBezTo>
                          <a:pt x="2512" y="3863"/>
                          <a:pt x="2420" y="3332"/>
                          <a:pt x="2420" y="3212"/>
                        </a:cubicBezTo>
                        <a:cubicBezTo>
                          <a:pt x="2363" y="2886"/>
                          <a:pt x="2271" y="2596"/>
                          <a:pt x="2123" y="2327"/>
                        </a:cubicBezTo>
                        <a:cubicBezTo>
                          <a:pt x="1889" y="1854"/>
                          <a:pt x="1564" y="1358"/>
                          <a:pt x="1210" y="969"/>
                        </a:cubicBezTo>
                        <a:cubicBezTo>
                          <a:pt x="828" y="615"/>
                          <a:pt x="326" y="410"/>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6"/>
                  <p:cNvSpPr/>
                  <p:nvPr/>
                </p:nvSpPr>
                <p:spPr>
                  <a:xfrm>
                    <a:off x="2961112" y="2712606"/>
                    <a:ext cx="77821" cy="203484"/>
                  </a:xfrm>
                  <a:custGeom>
                    <a:rect b="b" l="l" r="r" t="t"/>
                    <a:pathLst>
                      <a:path extrusionOk="0" h="6014" w="2300">
                        <a:moveTo>
                          <a:pt x="29" y="1"/>
                        </a:moveTo>
                        <a:cubicBezTo>
                          <a:pt x="1" y="29"/>
                          <a:pt x="1" y="29"/>
                          <a:pt x="29" y="57"/>
                        </a:cubicBezTo>
                        <a:cubicBezTo>
                          <a:pt x="1387" y="1706"/>
                          <a:pt x="2180" y="3828"/>
                          <a:pt x="2236" y="5986"/>
                        </a:cubicBezTo>
                        <a:lnTo>
                          <a:pt x="2272" y="6014"/>
                        </a:lnTo>
                        <a:cubicBezTo>
                          <a:pt x="2300" y="6014"/>
                          <a:pt x="2300" y="5986"/>
                          <a:pt x="2300" y="5986"/>
                        </a:cubicBezTo>
                        <a:cubicBezTo>
                          <a:pt x="2236" y="3800"/>
                          <a:pt x="1444" y="1677"/>
                          <a:pt x="57" y="29"/>
                        </a:cubicBezTo>
                        <a:cubicBezTo>
                          <a:pt x="57" y="1"/>
                          <a:pt x="29" y="1"/>
                          <a:pt x="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6"/>
                  <p:cNvSpPr/>
                  <p:nvPr/>
                </p:nvSpPr>
                <p:spPr>
                  <a:xfrm>
                    <a:off x="2902238" y="2798786"/>
                    <a:ext cx="124750" cy="41448"/>
                  </a:xfrm>
                  <a:custGeom>
                    <a:rect b="b" l="l" r="r" t="t"/>
                    <a:pathLst>
                      <a:path extrusionOk="0" h="1225" w="3687">
                        <a:moveTo>
                          <a:pt x="1741" y="1"/>
                        </a:moveTo>
                        <a:cubicBezTo>
                          <a:pt x="1564" y="1"/>
                          <a:pt x="1387" y="15"/>
                          <a:pt x="1210" y="43"/>
                        </a:cubicBezTo>
                        <a:cubicBezTo>
                          <a:pt x="793" y="107"/>
                          <a:pt x="411" y="192"/>
                          <a:pt x="0" y="312"/>
                        </a:cubicBezTo>
                        <a:cubicBezTo>
                          <a:pt x="206" y="666"/>
                          <a:pt x="559" y="899"/>
                          <a:pt x="941" y="1048"/>
                        </a:cubicBezTo>
                        <a:cubicBezTo>
                          <a:pt x="1267" y="1168"/>
                          <a:pt x="1620" y="1224"/>
                          <a:pt x="1946" y="1224"/>
                        </a:cubicBezTo>
                        <a:cubicBezTo>
                          <a:pt x="2384" y="1224"/>
                          <a:pt x="2822" y="1133"/>
                          <a:pt x="3255" y="1133"/>
                        </a:cubicBezTo>
                        <a:cubicBezTo>
                          <a:pt x="3318" y="1133"/>
                          <a:pt x="3382" y="1135"/>
                          <a:pt x="3446" y="1139"/>
                        </a:cubicBezTo>
                        <a:cubicBezTo>
                          <a:pt x="3538" y="1139"/>
                          <a:pt x="3622" y="1139"/>
                          <a:pt x="3686" y="1196"/>
                        </a:cubicBezTo>
                        <a:cubicBezTo>
                          <a:pt x="3594" y="927"/>
                          <a:pt x="3417" y="666"/>
                          <a:pt x="3212" y="460"/>
                        </a:cubicBezTo>
                        <a:cubicBezTo>
                          <a:pt x="2950" y="220"/>
                          <a:pt x="2625" y="107"/>
                          <a:pt x="2271" y="43"/>
                        </a:cubicBezTo>
                        <a:cubicBezTo>
                          <a:pt x="2094" y="15"/>
                          <a:pt x="1917" y="1"/>
                          <a:pt x="17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6"/>
                  <p:cNvSpPr/>
                  <p:nvPr/>
                </p:nvSpPr>
                <p:spPr>
                  <a:xfrm>
                    <a:off x="2943179" y="2817362"/>
                    <a:ext cx="83809" cy="21925"/>
                  </a:xfrm>
                  <a:custGeom>
                    <a:rect b="b" l="l" r="r" t="t"/>
                    <a:pathLst>
                      <a:path extrusionOk="0" h="648" w="2477">
                        <a:moveTo>
                          <a:pt x="938" y="1"/>
                        </a:moveTo>
                        <a:cubicBezTo>
                          <a:pt x="641" y="1"/>
                          <a:pt x="333" y="35"/>
                          <a:pt x="28" y="60"/>
                        </a:cubicBezTo>
                        <a:cubicBezTo>
                          <a:pt x="28" y="60"/>
                          <a:pt x="0" y="60"/>
                          <a:pt x="0" y="88"/>
                        </a:cubicBezTo>
                        <a:lnTo>
                          <a:pt x="28" y="117"/>
                        </a:lnTo>
                        <a:cubicBezTo>
                          <a:pt x="330" y="97"/>
                          <a:pt x="635" y="61"/>
                          <a:pt x="929" y="61"/>
                        </a:cubicBezTo>
                        <a:cubicBezTo>
                          <a:pt x="1063" y="61"/>
                          <a:pt x="1195" y="68"/>
                          <a:pt x="1323" y="88"/>
                        </a:cubicBezTo>
                        <a:cubicBezTo>
                          <a:pt x="1769" y="145"/>
                          <a:pt x="2151" y="322"/>
                          <a:pt x="2412" y="619"/>
                        </a:cubicBezTo>
                        <a:lnTo>
                          <a:pt x="2448" y="647"/>
                        </a:lnTo>
                        <a:cubicBezTo>
                          <a:pt x="2448" y="647"/>
                          <a:pt x="2476" y="647"/>
                          <a:pt x="2476" y="619"/>
                        </a:cubicBezTo>
                        <a:lnTo>
                          <a:pt x="2476" y="590"/>
                        </a:lnTo>
                        <a:cubicBezTo>
                          <a:pt x="2179" y="293"/>
                          <a:pt x="1797" y="88"/>
                          <a:pt x="1323" y="25"/>
                        </a:cubicBezTo>
                        <a:cubicBezTo>
                          <a:pt x="1198" y="7"/>
                          <a:pt x="1069" y="1"/>
                          <a:pt x="9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6"/>
                  <p:cNvSpPr/>
                  <p:nvPr/>
                </p:nvSpPr>
                <p:spPr>
                  <a:xfrm>
                    <a:off x="3041777" y="2741570"/>
                    <a:ext cx="60835" cy="126678"/>
                  </a:xfrm>
                  <a:custGeom>
                    <a:rect b="b" l="l" r="r" t="t"/>
                    <a:pathLst>
                      <a:path extrusionOk="0" h="3744" w="1798">
                        <a:moveTo>
                          <a:pt x="1387" y="1"/>
                        </a:moveTo>
                        <a:cubicBezTo>
                          <a:pt x="1267" y="319"/>
                          <a:pt x="1062" y="616"/>
                          <a:pt x="828" y="885"/>
                        </a:cubicBezTo>
                        <a:cubicBezTo>
                          <a:pt x="652" y="1062"/>
                          <a:pt x="531" y="1203"/>
                          <a:pt x="383" y="1416"/>
                        </a:cubicBezTo>
                        <a:cubicBezTo>
                          <a:pt x="270" y="1621"/>
                          <a:pt x="206" y="1883"/>
                          <a:pt x="149" y="2151"/>
                        </a:cubicBezTo>
                        <a:cubicBezTo>
                          <a:pt x="93" y="2413"/>
                          <a:pt x="64" y="2710"/>
                          <a:pt x="64" y="2972"/>
                        </a:cubicBezTo>
                        <a:cubicBezTo>
                          <a:pt x="29" y="3213"/>
                          <a:pt x="1" y="3474"/>
                          <a:pt x="149" y="3679"/>
                        </a:cubicBezTo>
                        <a:cubicBezTo>
                          <a:pt x="178" y="3715"/>
                          <a:pt x="206" y="3743"/>
                          <a:pt x="241" y="3743"/>
                        </a:cubicBezTo>
                        <a:cubicBezTo>
                          <a:pt x="270" y="3743"/>
                          <a:pt x="298" y="3715"/>
                          <a:pt x="326" y="3679"/>
                        </a:cubicBezTo>
                        <a:cubicBezTo>
                          <a:pt x="503" y="3503"/>
                          <a:pt x="623" y="3297"/>
                          <a:pt x="736" y="3064"/>
                        </a:cubicBezTo>
                        <a:cubicBezTo>
                          <a:pt x="857" y="2887"/>
                          <a:pt x="913" y="2710"/>
                          <a:pt x="1005" y="2533"/>
                        </a:cubicBezTo>
                        <a:cubicBezTo>
                          <a:pt x="1182" y="2300"/>
                          <a:pt x="1416" y="2059"/>
                          <a:pt x="1592" y="1826"/>
                        </a:cubicBezTo>
                        <a:cubicBezTo>
                          <a:pt x="1656" y="1734"/>
                          <a:pt x="1684" y="1649"/>
                          <a:pt x="1713" y="1557"/>
                        </a:cubicBezTo>
                        <a:cubicBezTo>
                          <a:pt x="1798" y="1295"/>
                          <a:pt x="1798" y="1027"/>
                          <a:pt x="1713" y="765"/>
                        </a:cubicBezTo>
                        <a:cubicBezTo>
                          <a:pt x="1656" y="496"/>
                          <a:pt x="1536" y="234"/>
                          <a:pt x="13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6"/>
                  <p:cNvSpPr/>
                  <p:nvPr/>
                </p:nvSpPr>
                <p:spPr>
                  <a:xfrm>
                    <a:off x="3041777" y="2793508"/>
                    <a:ext cx="28049" cy="111588"/>
                  </a:xfrm>
                  <a:custGeom>
                    <a:rect b="b" l="l" r="r" t="t"/>
                    <a:pathLst>
                      <a:path extrusionOk="0" h="3298" w="829">
                        <a:moveTo>
                          <a:pt x="800" y="1"/>
                        </a:moveTo>
                        <a:cubicBezTo>
                          <a:pt x="793" y="1"/>
                          <a:pt x="786" y="8"/>
                          <a:pt x="772" y="22"/>
                        </a:cubicBezTo>
                        <a:cubicBezTo>
                          <a:pt x="475" y="496"/>
                          <a:pt x="298" y="1083"/>
                          <a:pt x="241" y="1649"/>
                        </a:cubicBezTo>
                        <a:cubicBezTo>
                          <a:pt x="206" y="1826"/>
                          <a:pt x="178" y="2003"/>
                          <a:pt x="149" y="2180"/>
                        </a:cubicBezTo>
                        <a:cubicBezTo>
                          <a:pt x="93" y="2534"/>
                          <a:pt x="1" y="2887"/>
                          <a:pt x="64" y="3269"/>
                        </a:cubicBezTo>
                        <a:cubicBezTo>
                          <a:pt x="64" y="3269"/>
                          <a:pt x="64" y="3298"/>
                          <a:pt x="93" y="3298"/>
                        </a:cubicBezTo>
                        <a:cubicBezTo>
                          <a:pt x="121" y="3298"/>
                          <a:pt x="121" y="3269"/>
                          <a:pt x="121" y="3269"/>
                        </a:cubicBezTo>
                        <a:cubicBezTo>
                          <a:pt x="64" y="2887"/>
                          <a:pt x="149" y="2534"/>
                          <a:pt x="206" y="2180"/>
                        </a:cubicBezTo>
                        <a:cubicBezTo>
                          <a:pt x="241" y="2003"/>
                          <a:pt x="270" y="1826"/>
                          <a:pt x="298" y="1649"/>
                        </a:cubicBezTo>
                        <a:cubicBezTo>
                          <a:pt x="354" y="1083"/>
                          <a:pt x="531" y="524"/>
                          <a:pt x="828" y="57"/>
                        </a:cubicBezTo>
                        <a:lnTo>
                          <a:pt x="828" y="22"/>
                        </a:lnTo>
                        <a:cubicBezTo>
                          <a:pt x="814" y="8"/>
                          <a:pt x="807" y="1"/>
                          <a:pt x="8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6"/>
                  <p:cNvSpPr/>
                  <p:nvPr/>
                </p:nvSpPr>
                <p:spPr>
                  <a:xfrm>
                    <a:off x="2957052" y="2889974"/>
                    <a:ext cx="160649" cy="74978"/>
                  </a:xfrm>
                  <a:custGeom>
                    <a:rect b="b" l="l" r="r" t="t"/>
                    <a:pathLst>
                      <a:path extrusionOk="0" h="2216" w="4748">
                        <a:moveTo>
                          <a:pt x="0" y="1"/>
                        </a:moveTo>
                        <a:cubicBezTo>
                          <a:pt x="149" y="857"/>
                          <a:pt x="680" y="1741"/>
                          <a:pt x="1387" y="2187"/>
                        </a:cubicBezTo>
                        <a:cubicBezTo>
                          <a:pt x="1444" y="2215"/>
                          <a:pt x="1507" y="2215"/>
                          <a:pt x="1564" y="2215"/>
                        </a:cubicBezTo>
                        <a:lnTo>
                          <a:pt x="3184" y="2215"/>
                        </a:lnTo>
                        <a:cubicBezTo>
                          <a:pt x="3240" y="2215"/>
                          <a:pt x="3304" y="2215"/>
                          <a:pt x="3361" y="2187"/>
                        </a:cubicBezTo>
                        <a:cubicBezTo>
                          <a:pt x="4068" y="1741"/>
                          <a:pt x="4599" y="857"/>
                          <a:pt x="47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 name="Google Shape;616;p46"/>
                <p:cNvGrpSpPr/>
                <p:nvPr/>
              </p:nvGrpSpPr>
              <p:grpSpPr>
                <a:xfrm>
                  <a:off x="4137001" y="3078323"/>
                  <a:ext cx="232450" cy="127628"/>
                  <a:chOff x="4015301" y="2838273"/>
                  <a:chExt cx="232450" cy="127628"/>
                </a:xfrm>
              </p:grpSpPr>
              <p:sp>
                <p:nvSpPr>
                  <p:cNvPr id="617" name="Google Shape;617;p46"/>
                  <p:cNvSpPr/>
                  <p:nvPr/>
                </p:nvSpPr>
                <p:spPr>
                  <a:xfrm>
                    <a:off x="4015301" y="2948882"/>
                    <a:ext cx="213533" cy="17019"/>
                  </a:xfrm>
                  <a:custGeom>
                    <a:rect b="b" l="l" r="r" t="t"/>
                    <a:pathLst>
                      <a:path extrusionOk="0" h="503" w="6311">
                        <a:moveTo>
                          <a:pt x="0" y="0"/>
                        </a:moveTo>
                        <a:lnTo>
                          <a:pt x="0" y="502"/>
                        </a:lnTo>
                        <a:lnTo>
                          <a:pt x="6310" y="502"/>
                        </a:lnTo>
                        <a:lnTo>
                          <a:pt x="63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6"/>
                  <p:cNvSpPr/>
                  <p:nvPr/>
                </p:nvSpPr>
                <p:spPr>
                  <a:xfrm>
                    <a:off x="4130918" y="2838273"/>
                    <a:ext cx="101742" cy="111588"/>
                  </a:xfrm>
                  <a:custGeom>
                    <a:rect b="b" l="l" r="r" t="t"/>
                    <a:pathLst>
                      <a:path extrusionOk="0" h="3298" w="3007">
                        <a:moveTo>
                          <a:pt x="0" y="1"/>
                        </a:moveTo>
                        <a:lnTo>
                          <a:pt x="594" y="3297"/>
                        </a:lnTo>
                        <a:lnTo>
                          <a:pt x="2363" y="3297"/>
                        </a:lnTo>
                        <a:lnTo>
                          <a:pt x="30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6"/>
                  <p:cNvSpPr/>
                  <p:nvPr/>
                </p:nvSpPr>
                <p:spPr>
                  <a:xfrm>
                    <a:off x="4166818" y="2861856"/>
                    <a:ext cx="80933" cy="62155"/>
                  </a:xfrm>
                  <a:custGeom>
                    <a:rect b="b" l="l" r="r" t="t"/>
                    <a:pathLst>
                      <a:path extrusionOk="0" h="1837" w="2392">
                        <a:moveTo>
                          <a:pt x="1978" y="0"/>
                        </a:moveTo>
                        <a:cubicBezTo>
                          <a:pt x="1951" y="0"/>
                          <a:pt x="1921" y="4"/>
                          <a:pt x="1889" y="11"/>
                        </a:cubicBezTo>
                        <a:cubicBezTo>
                          <a:pt x="1564" y="40"/>
                          <a:pt x="1238" y="124"/>
                          <a:pt x="948" y="273"/>
                        </a:cubicBezTo>
                        <a:cubicBezTo>
                          <a:pt x="913" y="273"/>
                          <a:pt x="884" y="337"/>
                          <a:pt x="913" y="365"/>
                        </a:cubicBezTo>
                        <a:cubicBezTo>
                          <a:pt x="913" y="393"/>
                          <a:pt x="948" y="393"/>
                          <a:pt x="976" y="393"/>
                        </a:cubicBezTo>
                        <a:cubicBezTo>
                          <a:pt x="1266" y="245"/>
                          <a:pt x="1592" y="160"/>
                          <a:pt x="1917" y="124"/>
                        </a:cubicBezTo>
                        <a:cubicBezTo>
                          <a:pt x="1933" y="116"/>
                          <a:pt x="1950" y="113"/>
                          <a:pt x="1967" y="113"/>
                        </a:cubicBezTo>
                        <a:cubicBezTo>
                          <a:pt x="2010" y="113"/>
                          <a:pt x="2054" y="135"/>
                          <a:pt x="2094" y="160"/>
                        </a:cubicBezTo>
                        <a:cubicBezTo>
                          <a:pt x="2214" y="245"/>
                          <a:pt x="2214" y="365"/>
                          <a:pt x="2151" y="542"/>
                        </a:cubicBezTo>
                        <a:lnTo>
                          <a:pt x="1832" y="1511"/>
                        </a:lnTo>
                        <a:cubicBezTo>
                          <a:pt x="1797" y="1603"/>
                          <a:pt x="1712" y="1660"/>
                          <a:pt x="1620" y="1660"/>
                        </a:cubicBezTo>
                        <a:cubicBezTo>
                          <a:pt x="1426" y="1649"/>
                          <a:pt x="1237" y="1643"/>
                          <a:pt x="1048" y="1643"/>
                        </a:cubicBezTo>
                        <a:cubicBezTo>
                          <a:pt x="722" y="1643"/>
                          <a:pt x="400" y="1662"/>
                          <a:pt x="64" y="1716"/>
                        </a:cubicBezTo>
                        <a:cubicBezTo>
                          <a:pt x="28" y="1716"/>
                          <a:pt x="0" y="1752"/>
                          <a:pt x="0" y="1780"/>
                        </a:cubicBezTo>
                        <a:cubicBezTo>
                          <a:pt x="28" y="1808"/>
                          <a:pt x="28" y="1836"/>
                          <a:pt x="64" y="1836"/>
                        </a:cubicBezTo>
                        <a:lnTo>
                          <a:pt x="92" y="1836"/>
                        </a:lnTo>
                        <a:cubicBezTo>
                          <a:pt x="411" y="1783"/>
                          <a:pt x="726" y="1763"/>
                          <a:pt x="1050" y="1763"/>
                        </a:cubicBezTo>
                        <a:cubicBezTo>
                          <a:pt x="1237" y="1763"/>
                          <a:pt x="1426" y="1769"/>
                          <a:pt x="1620" y="1780"/>
                        </a:cubicBezTo>
                        <a:cubicBezTo>
                          <a:pt x="1769" y="1780"/>
                          <a:pt x="1889" y="1688"/>
                          <a:pt x="1946" y="1539"/>
                        </a:cubicBezTo>
                        <a:lnTo>
                          <a:pt x="2271" y="570"/>
                        </a:lnTo>
                        <a:cubicBezTo>
                          <a:pt x="2299" y="450"/>
                          <a:pt x="2391" y="188"/>
                          <a:pt x="2151" y="68"/>
                        </a:cubicBezTo>
                        <a:cubicBezTo>
                          <a:pt x="2109" y="26"/>
                          <a:pt x="2053" y="0"/>
                          <a:pt x="19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 name="Google Shape;620;p46"/>
                <p:cNvGrpSpPr/>
                <p:nvPr/>
              </p:nvGrpSpPr>
              <p:grpSpPr>
                <a:xfrm>
                  <a:off x="3705154" y="2353574"/>
                  <a:ext cx="430899" cy="135173"/>
                  <a:chOff x="3583454" y="2026924"/>
                  <a:chExt cx="430899" cy="135173"/>
                </a:xfrm>
              </p:grpSpPr>
              <p:sp>
                <p:nvSpPr>
                  <p:cNvPr id="621" name="Google Shape;621;p46"/>
                  <p:cNvSpPr/>
                  <p:nvPr/>
                </p:nvSpPr>
                <p:spPr>
                  <a:xfrm>
                    <a:off x="3754867" y="2128093"/>
                    <a:ext cx="32109" cy="30891"/>
                  </a:xfrm>
                  <a:custGeom>
                    <a:rect b="b" l="l" r="r" t="t"/>
                    <a:pathLst>
                      <a:path extrusionOk="0" h="913" w="949">
                        <a:moveTo>
                          <a:pt x="0" y="0"/>
                        </a:moveTo>
                        <a:lnTo>
                          <a:pt x="0" y="913"/>
                        </a:lnTo>
                        <a:lnTo>
                          <a:pt x="948" y="913"/>
                        </a:lnTo>
                        <a:lnTo>
                          <a:pt x="9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6"/>
                  <p:cNvSpPr/>
                  <p:nvPr/>
                </p:nvSpPr>
                <p:spPr>
                  <a:xfrm>
                    <a:off x="3801763" y="2125217"/>
                    <a:ext cx="58941" cy="33767"/>
                  </a:xfrm>
                  <a:custGeom>
                    <a:rect b="b" l="l" r="r" t="t"/>
                    <a:pathLst>
                      <a:path extrusionOk="0" h="998" w="1742">
                        <a:moveTo>
                          <a:pt x="913" y="205"/>
                        </a:moveTo>
                        <a:lnTo>
                          <a:pt x="1444" y="885"/>
                        </a:lnTo>
                        <a:lnTo>
                          <a:pt x="326" y="885"/>
                        </a:lnTo>
                        <a:lnTo>
                          <a:pt x="913" y="205"/>
                        </a:lnTo>
                        <a:close/>
                        <a:moveTo>
                          <a:pt x="913" y="0"/>
                        </a:moveTo>
                        <a:lnTo>
                          <a:pt x="1" y="998"/>
                        </a:lnTo>
                        <a:lnTo>
                          <a:pt x="1741" y="998"/>
                        </a:lnTo>
                        <a:lnTo>
                          <a:pt x="9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6"/>
                  <p:cNvSpPr/>
                  <p:nvPr/>
                </p:nvSpPr>
                <p:spPr>
                  <a:xfrm>
                    <a:off x="3871668" y="2125217"/>
                    <a:ext cx="34985" cy="35933"/>
                  </a:xfrm>
                  <a:custGeom>
                    <a:rect b="b" l="l" r="r" t="t"/>
                    <a:pathLst>
                      <a:path extrusionOk="0" h="1062" w="1034">
                        <a:moveTo>
                          <a:pt x="941" y="0"/>
                        </a:moveTo>
                        <a:lnTo>
                          <a:pt x="0" y="969"/>
                        </a:lnTo>
                        <a:lnTo>
                          <a:pt x="85" y="1061"/>
                        </a:lnTo>
                        <a:lnTo>
                          <a:pt x="1033" y="85"/>
                        </a:lnTo>
                        <a:lnTo>
                          <a:pt x="94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6"/>
                  <p:cNvSpPr/>
                  <p:nvPr/>
                </p:nvSpPr>
                <p:spPr>
                  <a:xfrm>
                    <a:off x="3889635" y="2125217"/>
                    <a:ext cx="35933" cy="35933"/>
                  </a:xfrm>
                  <a:custGeom>
                    <a:rect b="b" l="l" r="r" t="t"/>
                    <a:pathLst>
                      <a:path extrusionOk="0" h="1062" w="1062">
                        <a:moveTo>
                          <a:pt x="941" y="0"/>
                        </a:moveTo>
                        <a:lnTo>
                          <a:pt x="0" y="969"/>
                        </a:lnTo>
                        <a:lnTo>
                          <a:pt x="120" y="1061"/>
                        </a:lnTo>
                        <a:lnTo>
                          <a:pt x="1061" y="85"/>
                        </a:lnTo>
                        <a:lnTo>
                          <a:pt x="94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6"/>
                  <p:cNvSpPr/>
                  <p:nvPr/>
                </p:nvSpPr>
                <p:spPr>
                  <a:xfrm>
                    <a:off x="3937479" y="2123052"/>
                    <a:ext cx="10117" cy="34985"/>
                  </a:xfrm>
                  <a:custGeom>
                    <a:rect b="b" l="l" r="r" t="t"/>
                    <a:pathLst>
                      <a:path extrusionOk="0" h="1034" w="299">
                        <a:moveTo>
                          <a:pt x="1" y="1"/>
                        </a:moveTo>
                        <a:lnTo>
                          <a:pt x="1" y="93"/>
                        </a:lnTo>
                        <a:lnTo>
                          <a:pt x="29" y="93"/>
                        </a:lnTo>
                        <a:cubicBezTo>
                          <a:pt x="86" y="93"/>
                          <a:pt x="121" y="121"/>
                          <a:pt x="121" y="177"/>
                        </a:cubicBezTo>
                        <a:lnTo>
                          <a:pt x="121" y="418"/>
                        </a:lnTo>
                        <a:cubicBezTo>
                          <a:pt x="121" y="503"/>
                          <a:pt x="149" y="503"/>
                          <a:pt x="178" y="531"/>
                        </a:cubicBezTo>
                        <a:cubicBezTo>
                          <a:pt x="149" y="531"/>
                          <a:pt x="121" y="559"/>
                          <a:pt x="121" y="623"/>
                        </a:cubicBezTo>
                        <a:lnTo>
                          <a:pt x="121" y="857"/>
                        </a:lnTo>
                        <a:cubicBezTo>
                          <a:pt x="121" y="913"/>
                          <a:pt x="86" y="949"/>
                          <a:pt x="29" y="949"/>
                        </a:cubicBezTo>
                        <a:lnTo>
                          <a:pt x="1" y="949"/>
                        </a:lnTo>
                        <a:lnTo>
                          <a:pt x="1" y="1033"/>
                        </a:lnTo>
                        <a:lnTo>
                          <a:pt x="58" y="1033"/>
                        </a:lnTo>
                        <a:cubicBezTo>
                          <a:pt x="178" y="1033"/>
                          <a:pt x="234" y="977"/>
                          <a:pt x="234" y="885"/>
                        </a:cubicBezTo>
                        <a:lnTo>
                          <a:pt x="234" y="623"/>
                        </a:lnTo>
                        <a:cubicBezTo>
                          <a:pt x="234" y="595"/>
                          <a:pt x="234" y="559"/>
                          <a:pt x="263" y="559"/>
                        </a:cubicBezTo>
                        <a:lnTo>
                          <a:pt x="298" y="559"/>
                        </a:lnTo>
                        <a:lnTo>
                          <a:pt x="298" y="475"/>
                        </a:lnTo>
                        <a:lnTo>
                          <a:pt x="263" y="475"/>
                        </a:lnTo>
                        <a:cubicBezTo>
                          <a:pt x="234" y="475"/>
                          <a:pt x="234" y="475"/>
                          <a:pt x="234" y="418"/>
                        </a:cubicBezTo>
                        <a:lnTo>
                          <a:pt x="234" y="177"/>
                        </a:lnTo>
                        <a:cubicBezTo>
                          <a:pt x="234" y="64"/>
                          <a:pt x="178" y="1"/>
                          <a:pt x="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6"/>
                  <p:cNvSpPr/>
                  <p:nvPr/>
                </p:nvSpPr>
                <p:spPr>
                  <a:xfrm>
                    <a:off x="3959506" y="2123052"/>
                    <a:ext cx="24936" cy="39046"/>
                  </a:xfrm>
                  <a:custGeom>
                    <a:rect b="b" l="l" r="r" t="t"/>
                    <a:pathLst>
                      <a:path extrusionOk="0" h="1154" w="737">
                        <a:moveTo>
                          <a:pt x="354" y="149"/>
                        </a:moveTo>
                        <a:cubicBezTo>
                          <a:pt x="468" y="149"/>
                          <a:pt x="588" y="326"/>
                          <a:pt x="588" y="559"/>
                        </a:cubicBezTo>
                        <a:cubicBezTo>
                          <a:pt x="588" y="828"/>
                          <a:pt x="468" y="1005"/>
                          <a:pt x="354" y="1005"/>
                        </a:cubicBezTo>
                        <a:cubicBezTo>
                          <a:pt x="263" y="1005"/>
                          <a:pt x="142" y="828"/>
                          <a:pt x="142" y="559"/>
                        </a:cubicBezTo>
                        <a:cubicBezTo>
                          <a:pt x="142" y="326"/>
                          <a:pt x="263" y="149"/>
                          <a:pt x="354" y="149"/>
                        </a:cubicBezTo>
                        <a:close/>
                        <a:moveTo>
                          <a:pt x="354" y="1"/>
                        </a:moveTo>
                        <a:cubicBezTo>
                          <a:pt x="142" y="1"/>
                          <a:pt x="1" y="269"/>
                          <a:pt x="1" y="559"/>
                        </a:cubicBezTo>
                        <a:cubicBezTo>
                          <a:pt x="1" y="885"/>
                          <a:pt x="142" y="1154"/>
                          <a:pt x="354" y="1154"/>
                        </a:cubicBezTo>
                        <a:cubicBezTo>
                          <a:pt x="560" y="1154"/>
                          <a:pt x="737" y="885"/>
                          <a:pt x="737" y="559"/>
                        </a:cubicBezTo>
                        <a:cubicBezTo>
                          <a:pt x="737" y="269"/>
                          <a:pt x="560" y="1"/>
                          <a:pt x="3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6"/>
                  <p:cNvSpPr/>
                  <p:nvPr/>
                </p:nvSpPr>
                <p:spPr>
                  <a:xfrm>
                    <a:off x="3989451" y="2123052"/>
                    <a:ext cx="24903" cy="39046"/>
                  </a:xfrm>
                  <a:custGeom>
                    <a:rect b="b" l="l" r="r" t="t"/>
                    <a:pathLst>
                      <a:path extrusionOk="0" h="1154" w="736">
                        <a:moveTo>
                          <a:pt x="354" y="149"/>
                        </a:moveTo>
                        <a:cubicBezTo>
                          <a:pt x="467" y="149"/>
                          <a:pt x="587" y="326"/>
                          <a:pt x="587" y="559"/>
                        </a:cubicBezTo>
                        <a:cubicBezTo>
                          <a:pt x="587" y="828"/>
                          <a:pt x="467" y="1005"/>
                          <a:pt x="354" y="1005"/>
                        </a:cubicBezTo>
                        <a:cubicBezTo>
                          <a:pt x="262" y="1005"/>
                          <a:pt x="142" y="828"/>
                          <a:pt x="142" y="559"/>
                        </a:cubicBezTo>
                        <a:cubicBezTo>
                          <a:pt x="142" y="326"/>
                          <a:pt x="262" y="149"/>
                          <a:pt x="354" y="149"/>
                        </a:cubicBezTo>
                        <a:close/>
                        <a:moveTo>
                          <a:pt x="354" y="1"/>
                        </a:moveTo>
                        <a:cubicBezTo>
                          <a:pt x="142" y="1"/>
                          <a:pt x="0" y="269"/>
                          <a:pt x="0" y="559"/>
                        </a:cubicBezTo>
                        <a:cubicBezTo>
                          <a:pt x="0" y="885"/>
                          <a:pt x="142" y="1154"/>
                          <a:pt x="354" y="1154"/>
                        </a:cubicBezTo>
                        <a:cubicBezTo>
                          <a:pt x="559" y="1154"/>
                          <a:pt x="736" y="885"/>
                          <a:pt x="736" y="559"/>
                        </a:cubicBezTo>
                        <a:cubicBezTo>
                          <a:pt x="736" y="269"/>
                          <a:pt x="559" y="1"/>
                          <a:pt x="35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6"/>
                  <p:cNvSpPr/>
                  <p:nvPr/>
                </p:nvSpPr>
                <p:spPr>
                  <a:xfrm>
                    <a:off x="3656235" y="2034537"/>
                    <a:ext cx="24936" cy="40670"/>
                  </a:xfrm>
                  <a:custGeom>
                    <a:rect b="b" l="l" r="r" t="t"/>
                    <a:pathLst>
                      <a:path extrusionOk="0" h="1202" w="737">
                        <a:moveTo>
                          <a:pt x="72" y="1"/>
                        </a:moveTo>
                        <a:cubicBezTo>
                          <a:pt x="57" y="1"/>
                          <a:pt x="43" y="10"/>
                          <a:pt x="29" y="27"/>
                        </a:cubicBezTo>
                        <a:cubicBezTo>
                          <a:pt x="1" y="56"/>
                          <a:pt x="1" y="84"/>
                          <a:pt x="29" y="112"/>
                        </a:cubicBezTo>
                        <a:lnTo>
                          <a:pt x="588" y="699"/>
                        </a:lnTo>
                        <a:lnTo>
                          <a:pt x="29" y="1088"/>
                        </a:lnTo>
                        <a:cubicBezTo>
                          <a:pt x="1" y="1117"/>
                          <a:pt x="1" y="1145"/>
                          <a:pt x="29" y="1173"/>
                        </a:cubicBezTo>
                        <a:lnTo>
                          <a:pt x="57" y="1202"/>
                        </a:lnTo>
                        <a:cubicBezTo>
                          <a:pt x="85" y="1202"/>
                          <a:pt x="85" y="1202"/>
                          <a:pt x="85" y="1173"/>
                        </a:cubicBezTo>
                        <a:lnTo>
                          <a:pt x="708" y="763"/>
                        </a:lnTo>
                        <a:cubicBezTo>
                          <a:pt x="708" y="735"/>
                          <a:pt x="736" y="735"/>
                          <a:pt x="736" y="699"/>
                        </a:cubicBezTo>
                        <a:cubicBezTo>
                          <a:pt x="736" y="699"/>
                          <a:pt x="736" y="671"/>
                          <a:pt x="708" y="671"/>
                        </a:cubicBezTo>
                        <a:lnTo>
                          <a:pt x="121" y="27"/>
                        </a:lnTo>
                        <a:cubicBezTo>
                          <a:pt x="103" y="10"/>
                          <a:pt x="87" y="1"/>
                          <a:pt x="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6"/>
                  <p:cNvSpPr/>
                  <p:nvPr/>
                </p:nvSpPr>
                <p:spPr>
                  <a:xfrm>
                    <a:off x="3673221" y="2034537"/>
                    <a:ext cx="24936" cy="40670"/>
                  </a:xfrm>
                  <a:custGeom>
                    <a:rect b="b" l="l" r="r" t="t"/>
                    <a:pathLst>
                      <a:path extrusionOk="0" h="1202" w="737">
                        <a:moveTo>
                          <a:pt x="72" y="1"/>
                        </a:moveTo>
                        <a:cubicBezTo>
                          <a:pt x="57" y="1"/>
                          <a:pt x="43" y="10"/>
                          <a:pt x="29" y="27"/>
                        </a:cubicBezTo>
                        <a:cubicBezTo>
                          <a:pt x="1" y="56"/>
                          <a:pt x="1" y="84"/>
                          <a:pt x="29" y="112"/>
                        </a:cubicBezTo>
                        <a:lnTo>
                          <a:pt x="588" y="699"/>
                        </a:lnTo>
                        <a:lnTo>
                          <a:pt x="29" y="1088"/>
                        </a:lnTo>
                        <a:cubicBezTo>
                          <a:pt x="1" y="1117"/>
                          <a:pt x="1" y="1145"/>
                          <a:pt x="29" y="1173"/>
                        </a:cubicBezTo>
                        <a:lnTo>
                          <a:pt x="57" y="1202"/>
                        </a:lnTo>
                        <a:cubicBezTo>
                          <a:pt x="86" y="1202"/>
                          <a:pt x="86" y="1202"/>
                          <a:pt x="86" y="1173"/>
                        </a:cubicBezTo>
                        <a:lnTo>
                          <a:pt x="708" y="763"/>
                        </a:lnTo>
                        <a:cubicBezTo>
                          <a:pt x="708" y="735"/>
                          <a:pt x="737" y="735"/>
                          <a:pt x="737" y="699"/>
                        </a:cubicBezTo>
                        <a:cubicBezTo>
                          <a:pt x="737" y="699"/>
                          <a:pt x="737" y="671"/>
                          <a:pt x="708" y="671"/>
                        </a:cubicBezTo>
                        <a:lnTo>
                          <a:pt x="114" y="27"/>
                        </a:lnTo>
                        <a:cubicBezTo>
                          <a:pt x="100" y="10"/>
                          <a:pt x="86" y="1"/>
                          <a:pt x="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6"/>
                  <p:cNvSpPr/>
                  <p:nvPr/>
                </p:nvSpPr>
                <p:spPr>
                  <a:xfrm>
                    <a:off x="3706989" y="2034233"/>
                    <a:ext cx="26121" cy="38098"/>
                  </a:xfrm>
                  <a:custGeom>
                    <a:rect b="b" l="l" r="r" t="t"/>
                    <a:pathLst>
                      <a:path extrusionOk="0" h="1126" w="772">
                        <a:moveTo>
                          <a:pt x="389" y="121"/>
                        </a:moveTo>
                        <a:cubicBezTo>
                          <a:pt x="531" y="121"/>
                          <a:pt x="651" y="326"/>
                          <a:pt x="651" y="567"/>
                        </a:cubicBezTo>
                        <a:cubicBezTo>
                          <a:pt x="651" y="800"/>
                          <a:pt x="531" y="1006"/>
                          <a:pt x="389" y="1006"/>
                        </a:cubicBezTo>
                        <a:cubicBezTo>
                          <a:pt x="241" y="1006"/>
                          <a:pt x="121" y="800"/>
                          <a:pt x="121" y="567"/>
                        </a:cubicBezTo>
                        <a:cubicBezTo>
                          <a:pt x="121" y="326"/>
                          <a:pt x="241" y="121"/>
                          <a:pt x="389" y="121"/>
                        </a:cubicBezTo>
                        <a:close/>
                        <a:moveTo>
                          <a:pt x="389" y="1"/>
                        </a:moveTo>
                        <a:cubicBezTo>
                          <a:pt x="177" y="1"/>
                          <a:pt x="0" y="270"/>
                          <a:pt x="0" y="567"/>
                        </a:cubicBezTo>
                        <a:cubicBezTo>
                          <a:pt x="0" y="885"/>
                          <a:pt x="177" y="1126"/>
                          <a:pt x="389" y="1126"/>
                        </a:cubicBezTo>
                        <a:cubicBezTo>
                          <a:pt x="595" y="1126"/>
                          <a:pt x="771" y="885"/>
                          <a:pt x="771" y="567"/>
                        </a:cubicBezTo>
                        <a:cubicBezTo>
                          <a:pt x="771" y="270"/>
                          <a:pt x="595" y="1"/>
                          <a:pt x="3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6"/>
                  <p:cNvSpPr/>
                  <p:nvPr/>
                </p:nvSpPr>
                <p:spPr>
                  <a:xfrm>
                    <a:off x="3753885" y="2037346"/>
                    <a:ext cx="4128" cy="37861"/>
                  </a:xfrm>
                  <a:custGeom>
                    <a:rect b="b" l="l" r="r" t="t"/>
                    <a:pathLst>
                      <a:path extrusionOk="0" h="1119" w="122">
                        <a:moveTo>
                          <a:pt x="65" y="1"/>
                        </a:moveTo>
                        <a:cubicBezTo>
                          <a:pt x="29" y="1"/>
                          <a:pt x="1" y="29"/>
                          <a:pt x="1" y="58"/>
                        </a:cubicBezTo>
                        <a:lnTo>
                          <a:pt x="1" y="1062"/>
                        </a:lnTo>
                        <a:cubicBezTo>
                          <a:pt x="1" y="1090"/>
                          <a:pt x="29" y="1119"/>
                          <a:pt x="65" y="1119"/>
                        </a:cubicBezTo>
                        <a:cubicBezTo>
                          <a:pt x="93" y="1119"/>
                          <a:pt x="121" y="1090"/>
                          <a:pt x="121" y="1062"/>
                        </a:cubicBezTo>
                        <a:lnTo>
                          <a:pt x="121" y="58"/>
                        </a:lnTo>
                        <a:cubicBezTo>
                          <a:pt x="121" y="29"/>
                          <a:pt x="93" y="1"/>
                          <a:pt x="6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6"/>
                  <p:cNvSpPr/>
                  <p:nvPr/>
                </p:nvSpPr>
                <p:spPr>
                  <a:xfrm>
                    <a:off x="3771852" y="2041440"/>
                    <a:ext cx="20132" cy="31873"/>
                  </a:xfrm>
                  <a:custGeom>
                    <a:rect b="b" l="l" r="r" t="t"/>
                    <a:pathLst>
                      <a:path extrusionOk="0" h="942" w="595">
                        <a:moveTo>
                          <a:pt x="0" y="0"/>
                        </a:moveTo>
                        <a:lnTo>
                          <a:pt x="0" y="941"/>
                        </a:lnTo>
                        <a:lnTo>
                          <a:pt x="595" y="941"/>
                        </a:lnTo>
                        <a:lnTo>
                          <a:pt x="5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6"/>
                  <p:cNvSpPr/>
                  <p:nvPr/>
                </p:nvSpPr>
                <p:spPr>
                  <a:xfrm>
                    <a:off x="3803929" y="2039274"/>
                    <a:ext cx="32820" cy="35933"/>
                  </a:xfrm>
                  <a:custGeom>
                    <a:rect b="b" l="l" r="r" t="t"/>
                    <a:pathLst>
                      <a:path extrusionOk="0" h="1062" w="970">
                        <a:moveTo>
                          <a:pt x="849" y="121"/>
                        </a:moveTo>
                        <a:lnTo>
                          <a:pt x="849" y="948"/>
                        </a:lnTo>
                        <a:lnTo>
                          <a:pt x="114" y="948"/>
                        </a:lnTo>
                        <a:lnTo>
                          <a:pt x="114" y="121"/>
                        </a:lnTo>
                        <a:close/>
                        <a:moveTo>
                          <a:pt x="57" y="1"/>
                        </a:moveTo>
                        <a:cubicBezTo>
                          <a:pt x="29" y="1"/>
                          <a:pt x="0" y="29"/>
                          <a:pt x="0" y="64"/>
                        </a:cubicBezTo>
                        <a:lnTo>
                          <a:pt x="0" y="1005"/>
                        </a:lnTo>
                        <a:cubicBezTo>
                          <a:pt x="0" y="1033"/>
                          <a:pt x="29" y="1062"/>
                          <a:pt x="57" y="1062"/>
                        </a:cubicBezTo>
                        <a:lnTo>
                          <a:pt x="913" y="1062"/>
                        </a:lnTo>
                        <a:cubicBezTo>
                          <a:pt x="941" y="1062"/>
                          <a:pt x="970" y="1033"/>
                          <a:pt x="970" y="1005"/>
                        </a:cubicBezTo>
                        <a:lnTo>
                          <a:pt x="970" y="64"/>
                        </a:lnTo>
                        <a:cubicBezTo>
                          <a:pt x="970" y="29"/>
                          <a:pt x="941" y="1"/>
                          <a:pt x="91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6"/>
                  <p:cNvSpPr/>
                  <p:nvPr/>
                </p:nvSpPr>
                <p:spPr>
                  <a:xfrm>
                    <a:off x="3847746" y="2041440"/>
                    <a:ext cx="32820" cy="31873"/>
                  </a:xfrm>
                  <a:custGeom>
                    <a:rect b="b" l="l" r="r" t="t"/>
                    <a:pathLst>
                      <a:path extrusionOk="0" h="942" w="970">
                        <a:moveTo>
                          <a:pt x="0" y="0"/>
                        </a:moveTo>
                        <a:lnTo>
                          <a:pt x="0" y="941"/>
                        </a:lnTo>
                        <a:lnTo>
                          <a:pt x="969" y="941"/>
                        </a:lnTo>
                        <a:lnTo>
                          <a:pt x="9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6"/>
                  <p:cNvSpPr/>
                  <p:nvPr/>
                </p:nvSpPr>
                <p:spPr>
                  <a:xfrm>
                    <a:off x="3892477" y="2026924"/>
                    <a:ext cx="25173" cy="64320"/>
                  </a:xfrm>
                  <a:custGeom>
                    <a:rect b="b" l="l" r="r" t="t"/>
                    <a:pathLst>
                      <a:path extrusionOk="0" h="1901" w="744">
                        <a:moveTo>
                          <a:pt x="349" y="0"/>
                        </a:moveTo>
                        <a:cubicBezTo>
                          <a:pt x="332" y="0"/>
                          <a:pt x="315" y="4"/>
                          <a:pt x="298" y="12"/>
                        </a:cubicBezTo>
                        <a:cubicBezTo>
                          <a:pt x="270" y="12"/>
                          <a:pt x="241" y="40"/>
                          <a:pt x="241" y="75"/>
                        </a:cubicBezTo>
                        <a:cubicBezTo>
                          <a:pt x="270" y="104"/>
                          <a:pt x="298" y="132"/>
                          <a:pt x="326" y="132"/>
                        </a:cubicBezTo>
                        <a:cubicBezTo>
                          <a:pt x="336" y="123"/>
                          <a:pt x="346" y="120"/>
                          <a:pt x="357" y="120"/>
                        </a:cubicBezTo>
                        <a:cubicBezTo>
                          <a:pt x="377" y="120"/>
                          <a:pt x="399" y="132"/>
                          <a:pt x="418" y="132"/>
                        </a:cubicBezTo>
                        <a:cubicBezTo>
                          <a:pt x="447" y="160"/>
                          <a:pt x="475" y="252"/>
                          <a:pt x="503" y="309"/>
                        </a:cubicBezTo>
                        <a:cubicBezTo>
                          <a:pt x="503" y="366"/>
                          <a:pt x="475" y="429"/>
                          <a:pt x="475" y="514"/>
                        </a:cubicBezTo>
                        <a:cubicBezTo>
                          <a:pt x="475" y="542"/>
                          <a:pt x="447" y="606"/>
                          <a:pt x="447" y="663"/>
                        </a:cubicBezTo>
                        <a:cubicBezTo>
                          <a:pt x="447" y="783"/>
                          <a:pt x="475" y="868"/>
                          <a:pt x="532" y="960"/>
                        </a:cubicBezTo>
                        <a:cubicBezTo>
                          <a:pt x="503" y="988"/>
                          <a:pt x="475" y="1016"/>
                          <a:pt x="447" y="1045"/>
                        </a:cubicBezTo>
                        <a:lnTo>
                          <a:pt x="447" y="1278"/>
                        </a:lnTo>
                        <a:lnTo>
                          <a:pt x="447" y="1313"/>
                        </a:lnTo>
                        <a:cubicBezTo>
                          <a:pt x="475" y="1455"/>
                          <a:pt x="447" y="1575"/>
                          <a:pt x="390" y="1667"/>
                        </a:cubicBezTo>
                        <a:cubicBezTo>
                          <a:pt x="344" y="1728"/>
                          <a:pt x="273" y="1775"/>
                          <a:pt x="202" y="1775"/>
                        </a:cubicBezTo>
                        <a:cubicBezTo>
                          <a:pt x="174" y="1775"/>
                          <a:pt x="147" y="1768"/>
                          <a:pt x="121" y="1752"/>
                        </a:cubicBezTo>
                        <a:cubicBezTo>
                          <a:pt x="107" y="1738"/>
                          <a:pt x="93" y="1731"/>
                          <a:pt x="79" y="1731"/>
                        </a:cubicBezTo>
                        <a:cubicBezTo>
                          <a:pt x="65" y="1731"/>
                          <a:pt x="50" y="1738"/>
                          <a:pt x="36" y="1752"/>
                        </a:cubicBezTo>
                        <a:cubicBezTo>
                          <a:pt x="1" y="1780"/>
                          <a:pt x="36" y="1809"/>
                          <a:pt x="65" y="1844"/>
                        </a:cubicBezTo>
                        <a:cubicBezTo>
                          <a:pt x="93" y="1872"/>
                          <a:pt x="150" y="1901"/>
                          <a:pt x="213" y="1901"/>
                        </a:cubicBezTo>
                        <a:cubicBezTo>
                          <a:pt x="326" y="1901"/>
                          <a:pt x="447" y="1809"/>
                          <a:pt x="503" y="1724"/>
                        </a:cubicBezTo>
                        <a:cubicBezTo>
                          <a:pt x="567" y="1604"/>
                          <a:pt x="595" y="1455"/>
                          <a:pt x="567" y="1278"/>
                        </a:cubicBezTo>
                        <a:lnTo>
                          <a:pt x="567" y="1250"/>
                        </a:lnTo>
                        <a:lnTo>
                          <a:pt x="567" y="1101"/>
                        </a:lnTo>
                        <a:cubicBezTo>
                          <a:pt x="567" y="1073"/>
                          <a:pt x="595" y="1045"/>
                          <a:pt x="623" y="1045"/>
                        </a:cubicBezTo>
                        <a:cubicBezTo>
                          <a:pt x="623" y="1016"/>
                          <a:pt x="652" y="1016"/>
                          <a:pt x="652" y="1016"/>
                        </a:cubicBezTo>
                        <a:cubicBezTo>
                          <a:pt x="660" y="1025"/>
                          <a:pt x="668" y="1028"/>
                          <a:pt x="677" y="1028"/>
                        </a:cubicBezTo>
                        <a:cubicBezTo>
                          <a:pt x="697" y="1028"/>
                          <a:pt x="719" y="1008"/>
                          <a:pt x="744" y="988"/>
                        </a:cubicBezTo>
                        <a:cubicBezTo>
                          <a:pt x="744" y="960"/>
                          <a:pt x="744" y="924"/>
                          <a:pt x="708" y="924"/>
                        </a:cubicBezTo>
                        <a:cubicBezTo>
                          <a:pt x="680" y="924"/>
                          <a:pt x="680" y="896"/>
                          <a:pt x="680" y="896"/>
                        </a:cubicBezTo>
                        <a:cubicBezTo>
                          <a:pt x="595" y="896"/>
                          <a:pt x="567" y="783"/>
                          <a:pt x="567" y="663"/>
                        </a:cubicBezTo>
                        <a:cubicBezTo>
                          <a:pt x="567" y="634"/>
                          <a:pt x="567" y="571"/>
                          <a:pt x="595" y="514"/>
                        </a:cubicBezTo>
                        <a:cubicBezTo>
                          <a:pt x="595" y="458"/>
                          <a:pt x="623" y="366"/>
                          <a:pt x="623" y="281"/>
                        </a:cubicBezTo>
                        <a:cubicBezTo>
                          <a:pt x="595" y="189"/>
                          <a:pt x="532" y="104"/>
                          <a:pt x="475" y="40"/>
                        </a:cubicBezTo>
                        <a:cubicBezTo>
                          <a:pt x="435" y="20"/>
                          <a:pt x="391" y="0"/>
                          <a:pt x="3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6"/>
                  <p:cNvSpPr/>
                  <p:nvPr/>
                </p:nvSpPr>
                <p:spPr>
                  <a:xfrm>
                    <a:off x="3928411" y="2028278"/>
                    <a:ext cx="11030" cy="59854"/>
                  </a:xfrm>
                  <a:custGeom>
                    <a:rect b="b" l="l" r="r" t="t"/>
                    <a:pathLst>
                      <a:path extrusionOk="0" h="1769" w="326">
                        <a:moveTo>
                          <a:pt x="35" y="0"/>
                        </a:moveTo>
                        <a:cubicBezTo>
                          <a:pt x="0" y="35"/>
                          <a:pt x="0" y="64"/>
                          <a:pt x="0" y="92"/>
                        </a:cubicBezTo>
                        <a:cubicBezTo>
                          <a:pt x="212" y="594"/>
                          <a:pt x="212" y="1182"/>
                          <a:pt x="0" y="1684"/>
                        </a:cubicBezTo>
                        <a:cubicBezTo>
                          <a:pt x="0" y="1712"/>
                          <a:pt x="0" y="1769"/>
                          <a:pt x="35" y="1769"/>
                        </a:cubicBezTo>
                        <a:lnTo>
                          <a:pt x="64" y="1769"/>
                        </a:lnTo>
                        <a:cubicBezTo>
                          <a:pt x="92" y="1769"/>
                          <a:pt x="120" y="1769"/>
                          <a:pt x="120" y="1740"/>
                        </a:cubicBezTo>
                        <a:cubicBezTo>
                          <a:pt x="326" y="1210"/>
                          <a:pt x="326" y="594"/>
                          <a:pt x="120" y="64"/>
                        </a:cubicBezTo>
                        <a:cubicBezTo>
                          <a:pt x="92" y="35"/>
                          <a:pt x="64" y="0"/>
                          <a:pt x="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6"/>
                  <p:cNvSpPr/>
                  <p:nvPr/>
                </p:nvSpPr>
                <p:spPr>
                  <a:xfrm>
                    <a:off x="3941573" y="2027296"/>
                    <a:ext cx="14854" cy="68990"/>
                  </a:xfrm>
                  <a:custGeom>
                    <a:rect b="b" l="l" r="r" t="t"/>
                    <a:pathLst>
                      <a:path extrusionOk="0" h="2039" w="439">
                        <a:moveTo>
                          <a:pt x="85" y="1"/>
                        </a:moveTo>
                        <a:cubicBezTo>
                          <a:pt x="57" y="29"/>
                          <a:pt x="28" y="64"/>
                          <a:pt x="57" y="93"/>
                        </a:cubicBezTo>
                        <a:cubicBezTo>
                          <a:pt x="319" y="680"/>
                          <a:pt x="290" y="1387"/>
                          <a:pt x="0" y="1946"/>
                        </a:cubicBezTo>
                        <a:cubicBezTo>
                          <a:pt x="0" y="1975"/>
                          <a:pt x="0" y="2038"/>
                          <a:pt x="28" y="2038"/>
                        </a:cubicBezTo>
                        <a:lnTo>
                          <a:pt x="57" y="2038"/>
                        </a:lnTo>
                        <a:cubicBezTo>
                          <a:pt x="85" y="2038"/>
                          <a:pt x="85" y="2038"/>
                          <a:pt x="113" y="2010"/>
                        </a:cubicBezTo>
                        <a:cubicBezTo>
                          <a:pt x="439" y="1416"/>
                          <a:pt x="439" y="652"/>
                          <a:pt x="142" y="29"/>
                        </a:cubicBezTo>
                        <a:cubicBezTo>
                          <a:pt x="142" y="1"/>
                          <a:pt x="113" y="1"/>
                          <a:pt x="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6"/>
                  <p:cNvSpPr/>
                  <p:nvPr/>
                </p:nvSpPr>
                <p:spPr>
                  <a:xfrm>
                    <a:off x="3622264" y="2026924"/>
                    <a:ext cx="24903" cy="64320"/>
                  </a:xfrm>
                  <a:custGeom>
                    <a:rect b="b" l="l" r="r" t="t"/>
                    <a:pathLst>
                      <a:path extrusionOk="0" h="1901" w="736">
                        <a:moveTo>
                          <a:pt x="417" y="0"/>
                        </a:moveTo>
                        <a:cubicBezTo>
                          <a:pt x="367" y="0"/>
                          <a:pt x="309" y="20"/>
                          <a:pt x="269" y="40"/>
                        </a:cubicBezTo>
                        <a:cubicBezTo>
                          <a:pt x="205" y="104"/>
                          <a:pt x="149" y="189"/>
                          <a:pt x="149" y="281"/>
                        </a:cubicBezTo>
                        <a:cubicBezTo>
                          <a:pt x="120" y="366"/>
                          <a:pt x="149" y="458"/>
                          <a:pt x="149" y="514"/>
                        </a:cubicBezTo>
                        <a:cubicBezTo>
                          <a:pt x="177" y="571"/>
                          <a:pt x="177" y="634"/>
                          <a:pt x="177" y="663"/>
                        </a:cubicBezTo>
                        <a:cubicBezTo>
                          <a:pt x="177" y="783"/>
                          <a:pt x="149" y="896"/>
                          <a:pt x="64" y="896"/>
                        </a:cubicBezTo>
                        <a:lnTo>
                          <a:pt x="64" y="924"/>
                        </a:lnTo>
                        <a:cubicBezTo>
                          <a:pt x="28" y="924"/>
                          <a:pt x="0" y="960"/>
                          <a:pt x="0" y="988"/>
                        </a:cubicBezTo>
                        <a:cubicBezTo>
                          <a:pt x="20" y="1008"/>
                          <a:pt x="44" y="1028"/>
                          <a:pt x="66" y="1028"/>
                        </a:cubicBezTo>
                        <a:cubicBezTo>
                          <a:pt x="75" y="1028"/>
                          <a:pt x="84" y="1025"/>
                          <a:pt x="92" y="1016"/>
                        </a:cubicBezTo>
                        <a:cubicBezTo>
                          <a:pt x="120" y="1016"/>
                          <a:pt x="120" y="1016"/>
                          <a:pt x="120" y="1045"/>
                        </a:cubicBezTo>
                        <a:cubicBezTo>
                          <a:pt x="149" y="1045"/>
                          <a:pt x="177" y="1073"/>
                          <a:pt x="177" y="1101"/>
                        </a:cubicBezTo>
                        <a:cubicBezTo>
                          <a:pt x="205" y="1137"/>
                          <a:pt x="177" y="1193"/>
                          <a:pt x="177" y="1250"/>
                        </a:cubicBezTo>
                        <a:lnTo>
                          <a:pt x="177" y="1278"/>
                        </a:lnTo>
                        <a:cubicBezTo>
                          <a:pt x="149" y="1455"/>
                          <a:pt x="177" y="1604"/>
                          <a:pt x="269" y="1724"/>
                        </a:cubicBezTo>
                        <a:cubicBezTo>
                          <a:pt x="325" y="1809"/>
                          <a:pt x="446" y="1901"/>
                          <a:pt x="559" y="1901"/>
                        </a:cubicBezTo>
                        <a:cubicBezTo>
                          <a:pt x="594" y="1901"/>
                          <a:pt x="651" y="1872"/>
                          <a:pt x="707" y="1844"/>
                        </a:cubicBezTo>
                        <a:cubicBezTo>
                          <a:pt x="736" y="1809"/>
                          <a:pt x="736" y="1780"/>
                          <a:pt x="707" y="1752"/>
                        </a:cubicBezTo>
                        <a:cubicBezTo>
                          <a:pt x="707" y="1738"/>
                          <a:pt x="693" y="1731"/>
                          <a:pt x="676" y="1731"/>
                        </a:cubicBezTo>
                        <a:cubicBezTo>
                          <a:pt x="658" y="1731"/>
                          <a:pt x="637" y="1738"/>
                          <a:pt x="623" y="1752"/>
                        </a:cubicBezTo>
                        <a:cubicBezTo>
                          <a:pt x="597" y="1768"/>
                          <a:pt x="570" y="1775"/>
                          <a:pt x="542" y="1775"/>
                        </a:cubicBezTo>
                        <a:cubicBezTo>
                          <a:pt x="471" y="1775"/>
                          <a:pt x="400" y="1728"/>
                          <a:pt x="354" y="1667"/>
                        </a:cubicBezTo>
                        <a:cubicBezTo>
                          <a:pt x="297" y="1575"/>
                          <a:pt x="269" y="1455"/>
                          <a:pt x="297" y="1313"/>
                        </a:cubicBezTo>
                        <a:lnTo>
                          <a:pt x="297" y="1278"/>
                        </a:lnTo>
                        <a:cubicBezTo>
                          <a:pt x="297" y="1193"/>
                          <a:pt x="325" y="1137"/>
                          <a:pt x="297" y="1045"/>
                        </a:cubicBezTo>
                        <a:cubicBezTo>
                          <a:pt x="269" y="1016"/>
                          <a:pt x="241" y="988"/>
                          <a:pt x="205" y="960"/>
                        </a:cubicBezTo>
                        <a:cubicBezTo>
                          <a:pt x="269" y="868"/>
                          <a:pt x="297" y="783"/>
                          <a:pt x="297" y="663"/>
                        </a:cubicBezTo>
                        <a:cubicBezTo>
                          <a:pt x="297" y="606"/>
                          <a:pt x="297" y="542"/>
                          <a:pt x="269" y="514"/>
                        </a:cubicBezTo>
                        <a:cubicBezTo>
                          <a:pt x="269" y="429"/>
                          <a:pt x="241" y="366"/>
                          <a:pt x="269" y="309"/>
                        </a:cubicBezTo>
                        <a:cubicBezTo>
                          <a:pt x="269" y="252"/>
                          <a:pt x="297" y="160"/>
                          <a:pt x="354" y="132"/>
                        </a:cubicBezTo>
                        <a:cubicBezTo>
                          <a:pt x="373" y="132"/>
                          <a:pt x="395" y="120"/>
                          <a:pt x="416" y="120"/>
                        </a:cubicBezTo>
                        <a:cubicBezTo>
                          <a:pt x="426" y="120"/>
                          <a:pt x="436" y="123"/>
                          <a:pt x="446" y="132"/>
                        </a:cubicBezTo>
                        <a:cubicBezTo>
                          <a:pt x="474" y="132"/>
                          <a:pt x="502" y="104"/>
                          <a:pt x="502" y="75"/>
                        </a:cubicBezTo>
                        <a:cubicBezTo>
                          <a:pt x="502" y="40"/>
                          <a:pt x="502" y="12"/>
                          <a:pt x="474" y="12"/>
                        </a:cubicBezTo>
                        <a:cubicBezTo>
                          <a:pt x="457" y="4"/>
                          <a:pt x="438" y="0"/>
                          <a:pt x="4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6"/>
                  <p:cNvSpPr/>
                  <p:nvPr/>
                </p:nvSpPr>
                <p:spPr>
                  <a:xfrm>
                    <a:off x="3600474" y="2028278"/>
                    <a:ext cx="11978" cy="59854"/>
                  </a:xfrm>
                  <a:custGeom>
                    <a:rect b="b" l="l" r="r" t="t"/>
                    <a:pathLst>
                      <a:path extrusionOk="0" h="1769" w="354">
                        <a:moveTo>
                          <a:pt x="290" y="0"/>
                        </a:moveTo>
                        <a:cubicBezTo>
                          <a:pt x="262" y="0"/>
                          <a:pt x="234" y="35"/>
                          <a:pt x="234" y="64"/>
                        </a:cubicBezTo>
                        <a:cubicBezTo>
                          <a:pt x="0" y="594"/>
                          <a:pt x="0" y="1210"/>
                          <a:pt x="205" y="1740"/>
                        </a:cubicBezTo>
                        <a:cubicBezTo>
                          <a:pt x="234" y="1769"/>
                          <a:pt x="234" y="1769"/>
                          <a:pt x="262" y="1769"/>
                        </a:cubicBezTo>
                        <a:lnTo>
                          <a:pt x="290" y="1769"/>
                        </a:lnTo>
                        <a:cubicBezTo>
                          <a:pt x="319" y="1769"/>
                          <a:pt x="319" y="1712"/>
                          <a:pt x="319" y="1684"/>
                        </a:cubicBezTo>
                        <a:cubicBezTo>
                          <a:pt x="113" y="1182"/>
                          <a:pt x="113" y="594"/>
                          <a:pt x="319" y="92"/>
                        </a:cubicBezTo>
                        <a:cubicBezTo>
                          <a:pt x="354" y="64"/>
                          <a:pt x="319" y="35"/>
                          <a:pt x="29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6"/>
                  <p:cNvSpPr/>
                  <p:nvPr/>
                </p:nvSpPr>
                <p:spPr>
                  <a:xfrm>
                    <a:off x="3583454" y="2027296"/>
                    <a:ext cx="14887" cy="68990"/>
                  </a:xfrm>
                  <a:custGeom>
                    <a:rect b="b" l="l" r="r" t="t"/>
                    <a:pathLst>
                      <a:path extrusionOk="0" h="2039" w="440">
                        <a:moveTo>
                          <a:pt x="355" y="1"/>
                        </a:moveTo>
                        <a:cubicBezTo>
                          <a:pt x="326" y="1"/>
                          <a:pt x="291" y="1"/>
                          <a:pt x="291" y="29"/>
                        </a:cubicBezTo>
                        <a:cubicBezTo>
                          <a:pt x="1" y="652"/>
                          <a:pt x="29" y="1416"/>
                          <a:pt x="326" y="2010"/>
                        </a:cubicBezTo>
                        <a:cubicBezTo>
                          <a:pt x="355" y="2038"/>
                          <a:pt x="355" y="2038"/>
                          <a:pt x="383" y="2038"/>
                        </a:cubicBezTo>
                        <a:lnTo>
                          <a:pt x="411" y="2038"/>
                        </a:lnTo>
                        <a:cubicBezTo>
                          <a:pt x="440" y="2038"/>
                          <a:pt x="440" y="1975"/>
                          <a:pt x="440" y="1946"/>
                        </a:cubicBezTo>
                        <a:cubicBezTo>
                          <a:pt x="150" y="1387"/>
                          <a:pt x="114" y="680"/>
                          <a:pt x="383" y="93"/>
                        </a:cubicBezTo>
                        <a:cubicBezTo>
                          <a:pt x="411" y="64"/>
                          <a:pt x="383" y="29"/>
                          <a:pt x="35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 name="Google Shape;641;p46"/>
                <p:cNvGrpSpPr/>
                <p:nvPr/>
              </p:nvGrpSpPr>
              <p:grpSpPr>
                <a:xfrm>
                  <a:off x="4013356" y="2847427"/>
                  <a:ext cx="312169" cy="63373"/>
                  <a:chOff x="4157006" y="2607377"/>
                  <a:chExt cx="312169" cy="63373"/>
                </a:xfrm>
              </p:grpSpPr>
              <p:sp>
                <p:nvSpPr>
                  <p:cNvPr id="642" name="Google Shape;642;p46"/>
                  <p:cNvSpPr/>
                  <p:nvPr/>
                </p:nvSpPr>
                <p:spPr>
                  <a:xfrm>
                    <a:off x="4411214" y="2619017"/>
                    <a:ext cx="24903" cy="39790"/>
                  </a:xfrm>
                  <a:custGeom>
                    <a:rect b="b" l="l" r="r" t="t"/>
                    <a:pathLst>
                      <a:path extrusionOk="0" h="1176" w="736">
                        <a:moveTo>
                          <a:pt x="665" y="1"/>
                        </a:moveTo>
                        <a:cubicBezTo>
                          <a:pt x="651" y="1"/>
                          <a:pt x="637" y="8"/>
                          <a:pt x="623" y="22"/>
                        </a:cubicBezTo>
                        <a:lnTo>
                          <a:pt x="28" y="673"/>
                        </a:lnTo>
                        <a:cubicBezTo>
                          <a:pt x="28" y="673"/>
                          <a:pt x="0" y="673"/>
                          <a:pt x="28" y="701"/>
                        </a:cubicBezTo>
                        <a:lnTo>
                          <a:pt x="28" y="758"/>
                        </a:lnTo>
                        <a:lnTo>
                          <a:pt x="651" y="1175"/>
                        </a:lnTo>
                        <a:lnTo>
                          <a:pt x="679" y="1175"/>
                        </a:lnTo>
                        <a:cubicBezTo>
                          <a:pt x="679" y="1175"/>
                          <a:pt x="708" y="1175"/>
                          <a:pt x="708" y="1147"/>
                        </a:cubicBezTo>
                        <a:cubicBezTo>
                          <a:pt x="736" y="1111"/>
                          <a:pt x="736" y="1083"/>
                          <a:pt x="708" y="1083"/>
                        </a:cubicBezTo>
                        <a:lnTo>
                          <a:pt x="177" y="701"/>
                        </a:lnTo>
                        <a:lnTo>
                          <a:pt x="708" y="114"/>
                        </a:lnTo>
                        <a:cubicBezTo>
                          <a:pt x="736" y="86"/>
                          <a:pt x="736" y="50"/>
                          <a:pt x="708" y="22"/>
                        </a:cubicBezTo>
                        <a:cubicBezTo>
                          <a:pt x="693" y="8"/>
                          <a:pt x="679" y="1"/>
                          <a:pt x="66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6"/>
                  <p:cNvSpPr/>
                  <p:nvPr/>
                </p:nvSpPr>
                <p:spPr>
                  <a:xfrm>
                    <a:off x="4395176" y="2619017"/>
                    <a:ext cx="23955" cy="39790"/>
                  </a:xfrm>
                  <a:custGeom>
                    <a:rect b="b" l="l" r="r" t="t"/>
                    <a:pathLst>
                      <a:path extrusionOk="0" h="1176" w="708">
                        <a:moveTo>
                          <a:pt x="651" y="1"/>
                        </a:moveTo>
                        <a:cubicBezTo>
                          <a:pt x="637" y="1"/>
                          <a:pt x="623" y="8"/>
                          <a:pt x="623" y="22"/>
                        </a:cubicBezTo>
                        <a:lnTo>
                          <a:pt x="0" y="673"/>
                        </a:lnTo>
                        <a:lnTo>
                          <a:pt x="0" y="701"/>
                        </a:lnTo>
                        <a:cubicBezTo>
                          <a:pt x="0" y="729"/>
                          <a:pt x="0" y="729"/>
                          <a:pt x="35" y="758"/>
                        </a:cubicBezTo>
                        <a:lnTo>
                          <a:pt x="623" y="1175"/>
                        </a:lnTo>
                        <a:lnTo>
                          <a:pt x="651" y="1175"/>
                        </a:lnTo>
                        <a:cubicBezTo>
                          <a:pt x="679" y="1175"/>
                          <a:pt x="679" y="1175"/>
                          <a:pt x="708" y="1147"/>
                        </a:cubicBezTo>
                        <a:cubicBezTo>
                          <a:pt x="708" y="1111"/>
                          <a:pt x="708" y="1083"/>
                          <a:pt x="679" y="1083"/>
                        </a:cubicBezTo>
                        <a:lnTo>
                          <a:pt x="149" y="701"/>
                        </a:lnTo>
                        <a:lnTo>
                          <a:pt x="708" y="114"/>
                        </a:lnTo>
                        <a:cubicBezTo>
                          <a:pt x="708" y="86"/>
                          <a:pt x="708" y="50"/>
                          <a:pt x="679" y="22"/>
                        </a:cubicBezTo>
                        <a:cubicBezTo>
                          <a:pt x="679" y="8"/>
                          <a:pt x="665" y="1"/>
                          <a:pt x="6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6"/>
                  <p:cNvSpPr/>
                  <p:nvPr/>
                </p:nvSpPr>
                <p:spPr>
                  <a:xfrm>
                    <a:off x="4360460" y="2620708"/>
                    <a:ext cx="25884" cy="37117"/>
                  </a:xfrm>
                  <a:custGeom>
                    <a:rect b="b" l="l" r="r" t="t"/>
                    <a:pathLst>
                      <a:path extrusionOk="0" h="1097" w="765">
                        <a:moveTo>
                          <a:pt x="382" y="120"/>
                        </a:moveTo>
                        <a:cubicBezTo>
                          <a:pt x="531" y="120"/>
                          <a:pt x="644" y="297"/>
                          <a:pt x="644" y="531"/>
                        </a:cubicBezTo>
                        <a:cubicBezTo>
                          <a:pt x="644" y="771"/>
                          <a:pt x="531" y="976"/>
                          <a:pt x="382" y="976"/>
                        </a:cubicBezTo>
                        <a:cubicBezTo>
                          <a:pt x="234" y="976"/>
                          <a:pt x="114" y="771"/>
                          <a:pt x="114" y="531"/>
                        </a:cubicBezTo>
                        <a:cubicBezTo>
                          <a:pt x="114" y="297"/>
                          <a:pt x="234" y="120"/>
                          <a:pt x="382" y="120"/>
                        </a:cubicBezTo>
                        <a:close/>
                        <a:moveTo>
                          <a:pt x="382" y="0"/>
                        </a:moveTo>
                        <a:cubicBezTo>
                          <a:pt x="177" y="0"/>
                          <a:pt x="0" y="241"/>
                          <a:pt x="0" y="531"/>
                        </a:cubicBezTo>
                        <a:cubicBezTo>
                          <a:pt x="0" y="856"/>
                          <a:pt x="177" y="1097"/>
                          <a:pt x="382" y="1097"/>
                        </a:cubicBezTo>
                        <a:cubicBezTo>
                          <a:pt x="587" y="1097"/>
                          <a:pt x="764" y="856"/>
                          <a:pt x="764" y="531"/>
                        </a:cubicBezTo>
                        <a:cubicBezTo>
                          <a:pt x="764" y="241"/>
                          <a:pt x="587" y="0"/>
                          <a:pt x="3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6"/>
                  <p:cNvSpPr/>
                  <p:nvPr/>
                </p:nvSpPr>
                <p:spPr>
                  <a:xfrm>
                    <a:off x="4335320" y="2620708"/>
                    <a:ext cx="4094" cy="37117"/>
                  </a:xfrm>
                  <a:custGeom>
                    <a:rect b="b" l="l" r="r" t="t"/>
                    <a:pathLst>
                      <a:path extrusionOk="0" h="1097" w="121">
                        <a:moveTo>
                          <a:pt x="64" y="0"/>
                        </a:moveTo>
                        <a:cubicBezTo>
                          <a:pt x="36" y="0"/>
                          <a:pt x="1" y="0"/>
                          <a:pt x="1" y="64"/>
                        </a:cubicBezTo>
                        <a:lnTo>
                          <a:pt x="1" y="1033"/>
                        </a:lnTo>
                        <a:cubicBezTo>
                          <a:pt x="1" y="1061"/>
                          <a:pt x="36" y="1097"/>
                          <a:pt x="64" y="1097"/>
                        </a:cubicBezTo>
                        <a:cubicBezTo>
                          <a:pt x="92" y="1097"/>
                          <a:pt x="121" y="1061"/>
                          <a:pt x="121" y="1033"/>
                        </a:cubicBezTo>
                        <a:lnTo>
                          <a:pt x="121" y="64"/>
                        </a:lnTo>
                        <a:cubicBezTo>
                          <a:pt x="121" y="0"/>
                          <a:pt x="92" y="0"/>
                          <a:pt x="6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6"/>
                  <p:cNvSpPr/>
                  <p:nvPr/>
                </p:nvSpPr>
                <p:spPr>
                  <a:xfrm>
                    <a:off x="4302534" y="2623821"/>
                    <a:ext cx="19895" cy="30891"/>
                  </a:xfrm>
                  <a:custGeom>
                    <a:rect b="b" l="l" r="r" t="t"/>
                    <a:pathLst>
                      <a:path extrusionOk="0" h="913" w="588">
                        <a:moveTo>
                          <a:pt x="0" y="0"/>
                        </a:moveTo>
                        <a:lnTo>
                          <a:pt x="0" y="913"/>
                        </a:lnTo>
                        <a:lnTo>
                          <a:pt x="587" y="913"/>
                        </a:lnTo>
                        <a:lnTo>
                          <a:pt x="5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6"/>
                  <p:cNvSpPr/>
                  <p:nvPr/>
                </p:nvSpPr>
                <p:spPr>
                  <a:xfrm>
                    <a:off x="4257532" y="2621893"/>
                    <a:ext cx="33057" cy="34749"/>
                  </a:xfrm>
                  <a:custGeom>
                    <a:rect b="b" l="l" r="r" t="t"/>
                    <a:pathLst>
                      <a:path extrusionOk="0" h="1027" w="977">
                        <a:moveTo>
                          <a:pt x="856" y="114"/>
                        </a:moveTo>
                        <a:lnTo>
                          <a:pt x="856" y="913"/>
                        </a:lnTo>
                        <a:lnTo>
                          <a:pt x="121" y="913"/>
                        </a:lnTo>
                        <a:lnTo>
                          <a:pt x="121" y="114"/>
                        </a:lnTo>
                        <a:close/>
                        <a:moveTo>
                          <a:pt x="64" y="1"/>
                        </a:moveTo>
                        <a:cubicBezTo>
                          <a:pt x="36" y="1"/>
                          <a:pt x="0" y="29"/>
                          <a:pt x="0" y="57"/>
                        </a:cubicBezTo>
                        <a:lnTo>
                          <a:pt x="0" y="970"/>
                        </a:lnTo>
                        <a:cubicBezTo>
                          <a:pt x="0" y="998"/>
                          <a:pt x="36" y="1026"/>
                          <a:pt x="64" y="1026"/>
                        </a:cubicBezTo>
                        <a:lnTo>
                          <a:pt x="920" y="1026"/>
                        </a:lnTo>
                        <a:cubicBezTo>
                          <a:pt x="948" y="1026"/>
                          <a:pt x="977" y="998"/>
                          <a:pt x="977" y="970"/>
                        </a:cubicBezTo>
                        <a:lnTo>
                          <a:pt x="977" y="57"/>
                        </a:lnTo>
                        <a:cubicBezTo>
                          <a:pt x="977" y="29"/>
                          <a:pt x="948" y="1"/>
                          <a:pt x="9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6"/>
                  <p:cNvSpPr/>
                  <p:nvPr/>
                </p:nvSpPr>
                <p:spPr>
                  <a:xfrm>
                    <a:off x="4214696" y="2623821"/>
                    <a:ext cx="32076" cy="30891"/>
                  </a:xfrm>
                  <a:custGeom>
                    <a:rect b="b" l="l" r="r" t="t"/>
                    <a:pathLst>
                      <a:path extrusionOk="0" h="913" w="948">
                        <a:moveTo>
                          <a:pt x="0" y="0"/>
                        </a:moveTo>
                        <a:lnTo>
                          <a:pt x="0" y="913"/>
                        </a:lnTo>
                        <a:lnTo>
                          <a:pt x="948" y="913"/>
                        </a:lnTo>
                        <a:lnTo>
                          <a:pt x="9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6"/>
                  <p:cNvSpPr/>
                  <p:nvPr/>
                </p:nvSpPr>
                <p:spPr>
                  <a:xfrm>
                    <a:off x="4178762" y="2607377"/>
                    <a:ext cx="23989" cy="63373"/>
                  </a:xfrm>
                  <a:custGeom>
                    <a:rect b="b" l="l" r="r" t="t"/>
                    <a:pathLst>
                      <a:path extrusionOk="0" h="1873" w="709">
                        <a:moveTo>
                          <a:pt x="392" y="0"/>
                        </a:moveTo>
                        <a:cubicBezTo>
                          <a:pt x="350" y="0"/>
                          <a:pt x="310" y="20"/>
                          <a:pt x="270" y="40"/>
                        </a:cubicBezTo>
                        <a:cubicBezTo>
                          <a:pt x="178" y="104"/>
                          <a:pt x="149" y="189"/>
                          <a:pt x="121" y="281"/>
                        </a:cubicBezTo>
                        <a:cubicBezTo>
                          <a:pt x="121" y="366"/>
                          <a:pt x="121" y="458"/>
                          <a:pt x="149" y="514"/>
                        </a:cubicBezTo>
                        <a:cubicBezTo>
                          <a:pt x="149" y="571"/>
                          <a:pt x="178" y="635"/>
                          <a:pt x="178" y="663"/>
                        </a:cubicBezTo>
                        <a:cubicBezTo>
                          <a:pt x="178" y="748"/>
                          <a:pt x="149" y="868"/>
                          <a:pt x="65" y="896"/>
                        </a:cubicBezTo>
                        <a:lnTo>
                          <a:pt x="29" y="896"/>
                        </a:lnTo>
                        <a:cubicBezTo>
                          <a:pt x="1" y="925"/>
                          <a:pt x="1" y="960"/>
                          <a:pt x="1" y="988"/>
                        </a:cubicBezTo>
                        <a:cubicBezTo>
                          <a:pt x="1" y="1017"/>
                          <a:pt x="29" y="1017"/>
                          <a:pt x="65" y="1017"/>
                        </a:cubicBezTo>
                        <a:lnTo>
                          <a:pt x="121" y="1017"/>
                        </a:lnTo>
                        <a:lnTo>
                          <a:pt x="178" y="1073"/>
                        </a:lnTo>
                        <a:lnTo>
                          <a:pt x="178" y="1250"/>
                        </a:lnTo>
                        <a:lnTo>
                          <a:pt x="149" y="1278"/>
                        </a:lnTo>
                        <a:cubicBezTo>
                          <a:pt x="149" y="1455"/>
                          <a:pt x="178" y="1604"/>
                          <a:pt x="241" y="1696"/>
                        </a:cubicBezTo>
                        <a:cubicBezTo>
                          <a:pt x="298" y="1809"/>
                          <a:pt x="418" y="1873"/>
                          <a:pt x="531" y="1873"/>
                        </a:cubicBezTo>
                        <a:cubicBezTo>
                          <a:pt x="595" y="1873"/>
                          <a:pt x="623" y="1844"/>
                          <a:pt x="680" y="1809"/>
                        </a:cubicBezTo>
                        <a:cubicBezTo>
                          <a:pt x="708" y="1809"/>
                          <a:pt x="708" y="1752"/>
                          <a:pt x="708" y="1752"/>
                        </a:cubicBezTo>
                        <a:cubicBezTo>
                          <a:pt x="688" y="1732"/>
                          <a:pt x="668" y="1712"/>
                          <a:pt x="648" y="1712"/>
                        </a:cubicBezTo>
                        <a:cubicBezTo>
                          <a:pt x="640" y="1712"/>
                          <a:pt x="632" y="1716"/>
                          <a:pt x="623" y="1724"/>
                        </a:cubicBezTo>
                        <a:cubicBezTo>
                          <a:pt x="598" y="1740"/>
                          <a:pt x="568" y="1747"/>
                          <a:pt x="537" y="1747"/>
                        </a:cubicBezTo>
                        <a:cubicBezTo>
                          <a:pt x="456" y="1747"/>
                          <a:pt x="367" y="1699"/>
                          <a:pt x="326" y="1632"/>
                        </a:cubicBezTo>
                        <a:cubicBezTo>
                          <a:pt x="270" y="1547"/>
                          <a:pt x="270" y="1427"/>
                          <a:pt x="270" y="1278"/>
                        </a:cubicBezTo>
                        <a:lnTo>
                          <a:pt x="298" y="1250"/>
                        </a:lnTo>
                        <a:cubicBezTo>
                          <a:pt x="298" y="1194"/>
                          <a:pt x="298" y="1102"/>
                          <a:pt x="270" y="1045"/>
                        </a:cubicBezTo>
                        <a:cubicBezTo>
                          <a:pt x="270" y="1017"/>
                          <a:pt x="241" y="960"/>
                          <a:pt x="206" y="925"/>
                        </a:cubicBezTo>
                        <a:cubicBezTo>
                          <a:pt x="270" y="868"/>
                          <a:pt x="298" y="748"/>
                          <a:pt x="298" y="663"/>
                        </a:cubicBezTo>
                        <a:cubicBezTo>
                          <a:pt x="298" y="606"/>
                          <a:pt x="270" y="543"/>
                          <a:pt x="270" y="514"/>
                        </a:cubicBezTo>
                        <a:cubicBezTo>
                          <a:pt x="241" y="430"/>
                          <a:pt x="241" y="366"/>
                          <a:pt x="241" y="309"/>
                        </a:cubicBezTo>
                        <a:cubicBezTo>
                          <a:pt x="241" y="253"/>
                          <a:pt x="298" y="161"/>
                          <a:pt x="326" y="132"/>
                        </a:cubicBezTo>
                        <a:lnTo>
                          <a:pt x="418" y="132"/>
                        </a:lnTo>
                        <a:cubicBezTo>
                          <a:pt x="447" y="132"/>
                          <a:pt x="475" y="132"/>
                          <a:pt x="475" y="104"/>
                        </a:cubicBezTo>
                        <a:cubicBezTo>
                          <a:pt x="503" y="40"/>
                          <a:pt x="475" y="12"/>
                          <a:pt x="447" y="12"/>
                        </a:cubicBezTo>
                        <a:cubicBezTo>
                          <a:pt x="428" y="4"/>
                          <a:pt x="410" y="0"/>
                          <a:pt x="3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6"/>
                  <p:cNvSpPr/>
                  <p:nvPr/>
                </p:nvSpPr>
                <p:spPr>
                  <a:xfrm>
                    <a:off x="4157006" y="2609915"/>
                    <a:ext cx="10793" cy="58704"/>
                  </a:xfrm>
                  <a:custGeom>
                    <a:rect b="b" l="l" r="r" t="t"/>
                    <a:pathLst>
                      <a:path extrusionOk="0" h="1735" w="319">
                        <a:moveTo>
                          <a:pt x="290" y="1"/>
                        </a:moveTo>
                        <a:cubicBezTo>
                          <a:pt x="262" y="1"/>
                          <a:pt x="234" y="1"/>
                          <a:pt x="205" y="29"/>
                        </a:cubicBezTo>
                        <a:cubicBezTo>
                          <a:pt x="0" y="560"/>
                          <a:pt x="0" y="1175"/>
                          <a:pt x="205" y="1706"/>
                        </a:cubicBezTo>
                        <a:cubicBezTo>
                          <a:pt x="205" y="1706"/>
                          <a:pt x="234" y="1734"/>
                          <a:pt x="262" y="1734"/>
                        </a:cubicBezTo>
                        <a:lnTo>
                          <a:pt x="290" y="1734"/>
                        </a:lnTo>
                        <a:cubicBezTo>
                          <a:pt x="318" y="1706"/>
                          <a:pt x="318" y="1677"/>
                          <a:pt x="318" y="1649"/>
                        </a:cubicBezTo>
                        <a:cubicBezTo>
                          <a:pt x="113" y="1147"/>
                          <a:pt x="113" y="588"/>
                          <a:pt x="318" y="86"/>
                        </a:cubicBezTo>
                        <a:cubicBezTo>
                          <a:pt x="318" y="57"/>
                          <a:pt x="318" y="1"/>
                          <a:pt x="2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6"/>
                  <p:cNvSpPr/>
                  <p:nvPr/>
                </p:nvSpPr>
                <p:spPr>
                  <a:xfrm>
                    <a:off x="4445185" y="2607377"/>
                    <a:ext cx="23989" cy="63373"/>
                  </a:xfrm>
                  <a:custGeom>
                    <a:rect b="b" l="l" r="r" t="t"/>
                    <a:pathLst>
                      <a:path extrusionOk="0" h="1873" w="709">
                        <a:moveTo>
                          <a:pt x="317" y="0"/>
                        </a:moveTo>
                        <a:cubicBezTo>
                          <a:pt x="299" y="0"/>
                          <a:pt x="281" y="4"/>
                          <a:pt x="262" y="12"/>
                        </a:cubicBezTo>
                        <a:cubicBezTo>
                          <a:pt x="234" y="12"/>
                          <a:pt x="206" y="40"/>
                          <a:pt x="234" y="104"/>
                        </a:cubicBezTo>
                        <a:cubicBezTo>
                          <a:pt x="234" y="132"/>
                          <a:pt x="262" y="132"/>
                          <a:pt x="291" y="132"/>
                        </a:cubicBezTo>
                        <a:lnTo>
                          <a:pt x="383" y="132"/>
                        </a:lnTo>
                        <a:cubicBezTo>
                          <a:pt x="411" y="161"/>
                          <a:pt x="468" y="253"/>
                          <a:pt x="468" y="309"/>
                        </a:cubicBezTo>
                        <a:cubicBezTo>
                          <a:pt x="468" y="366"/>
                          <a:pt x="468" y="430"/>
                          <a:pt x="439" y="514"/>
                        </a:cubicBezTo>
                        <a:cubicBezTo>
                          <a:pt x="439" y="543"/>
                          <a:pt x="439" y="606"/>
                          <a:pt x="411" y="663"/>
                        </a:cubicBezTo>
                        <a:cubicBezTo>
                          <a:pt x="411" y="748"/>
                          <a:pt x="439" y="868"/>
                          <a:pt x="503" y="925"/>
                        </a:cubicBezTo>
                        <a:cubicBezTo>
                          <a:pt x="468" y="960"/>
                          <a:pt x="439" y="1017"/>
                          <a:pt x="439" y="1045"/>
                        </a:cubicBezTo>
                        <a:cubicBezTo>
                          <a:pt x="411" y="1102"/>
                          <a:pt x="411" y="1194"/>
                          <a:pt x="439" y="1250"/>
                        </a:cubicBezTo>
                        <a:lnTo>
                          <a:pt x="439" y="1278"/>
                        </a:lnTo>
                        <a:cubicBezTo>
                          <a:pt x="439" y="1427"/>
                          <a:pt x="439" y="1547"/>
                          <a:pt x="383" y="1632"/>
                        </a:cubicBezTo>
                        <a:cubicBezTo>
                          <a:pt x="342" y="1699"/>
                          <a:pt x="253" y="1747"/>
                          <a:pt x="172" y="1747"/>
                        </a:cubicBezTo>
                        <a:cubicBezTo>
                          <a:pt x="141" y="1747"/>
                          <a:pt x="111" y="1740"/>
                          <a:pt x="86" y="1724"/>
                        </a:cubicBezTo>
                        <a:cubicBezTo>
                          <a:pt x="77" y="1716"/>
                          <a:pt x="69" y="1712"/>
                          <a:pt x="61" y="1712"/>
                        </a:cubicBezTo>
                        <a:cubicBezTo>
                          <a:pt x="43" y="1712"/>
                          <a:pt x="29" y="1732"/>
                          <a:pt x="29" y="1752"/>
                        </a:cubicBezTo>
                        <a:cubicBezTo>
                          <a:pt x="1" y="1752"/>
                          <a:pt x="1" y="1809"/>
                          <a:pt x="29" y="1809"/>
                        </a:cubicBezTo>
                        <a:cubicBezTo>
                          <a:pt x="86" y="1844"/>
                          <a:pt x="114" y="1873"/>
                          <a:pt x="178" y="1873"/>
                        </a:cubicBezTo>
                        <a:cubicBezTo>
                          <a:pt x="291" y="1873"/>
                          <a:pt x="411" y="1809"/>
                          <a:pt x="468" y="1696"/>
                        </a:cubicBezTo>
                        <a:cubicBezTo>
                          <a:pt x="560" y="1604"/>
                          <a:pt x="560" y="1455"/>
                          <a:pt x="560" y="1278"/>
                        </a:cubicBezTo>
                        <a:lnTo>
                          <a:pt x="560" y="1250"/>
                        </a:lnTo>
                        <a:cubicBezTo>
                          <a:pt x="531" y="1194"/>
                          <a:pt x="531" y="1137"/>
                          <a:pt x="560" y="1073"/>
                        </a:cubicBezTo>
                        <a:cubicBezTo>
                          <a:pt x="560" y="1045"/>
                          <a:pt x="588" y="1045"/>
                          <a:pt x="588" y="1017"/>
                        </a:cubicBezTo>
                        <a:lnTo>
                          <a:pt x="644" y="1017"/>
                        </a:lnTo>
                        <a:cubicBezTo>
                          <a:pt x="680" y="1017"/>
                          <a:pt x="708" y="1017"/>
                          <a:pt x="708" y="988"/>
                        </a:cubicBezTo>
                        <a:cubicBezTo>
                          <a:pt x="708" y="960"/>
                          <a:pt x="708" y="925"/>
                          <a:pt x="680" y="896"/>
                        </a:cubicBezTo>
                        <a:lnTo>
                          <a:pt x="644" y="896"/>
                        </a:lnTo>
                        <a:cubicBezTo>
                          <a:pt x="588" y="868"/>
                          <a:pt x="531" y="748"/>
                          <a:pt x="531" y="663"/>
                        </a:cubicBezTo>
                        <a:cubicBezTo>
                          <a:pt x="560" y="635"/>
                          <a:pt x="560" y="571"/>
                          <a:pt x="560" y="514"/>
                        </a:cubicBezTo>
                        <a:cubicBezTo>
                          <a:pt x="588" y="458"/>
                          <a:pt x="588" y="366"/>
                          <a:pt x="588" y="281"/>
                        </a:cubicBezTo>
                        <a:cubicBezTo>
                          <a:pt x="588" y="189"/>
                          <a:pt x="531" y="104"/>
                          <a:pt x="439" y="40"/>
                        </a:cubicBezTo>
                        <a:cubicBezTo>
                          <a:pt x="399" y="20"/>
                          <a:pt x="359" y="0"/>
                          <a:pt x="3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 name="Google Shape;652;p46"/>
                <p:cNvGrpSpPr/>
                <p:nvPr/>
              </p:nvGrpSpPr>
              <p:grpSpPr>
                <a:xfrm>
                  <a:off x="3007131" y="2353586"/>
                  <a:ext cx="269330" cy="224564"/>
                  <a:chOff x="2715768" y="1997386"/>
                  <a:chExt cx="269330" cy="224564"/>
                </a:xfrm>
              </p:grpSpPr>
              <p:sp>
                <p:nvSpPr>
                  <p:cNvPr id="653" name="Google Shape;653;p46"/>
                  <p:cNvSpPr/>
                  <p:nvPr/>
                </p:nvSpPr>
                <p:spPr>
                  <a:xfrm>
                    <a:off x="2868233" y="1997386"/>
                    <a:ext cx="116866" cy="116832"/>
                  </a:xfrm>
                  <a:custGeom>
                    <a:rect b="b" l="l" r="r" t="t"/>
                    <a:pathLst>
                      <a:path extrusionOk="0" h="3453" w="3454">
                        <a:moveTo>
                          <a:pt x="1729" y="947"/>
                        </a:moveTo>
                        <a:cubicBezTo>
                          <a:pt x="1938" y="947"/>
                          <a:pt x="2145" y="1036"/>
                          <a:pt x="2300" y="1210"/>
                        </a:cubicBezTo>
                        <a:cubicBezTo>
                          <a:pt x="2597" y="1536"/>
                          <a:pt x="2597" y="2038"/>
                          <a:pt x="2272" y="2328"/>
                        </a:cubicBezTo>
                        <a:cubicBezTo>
                          <a:pt x="2120" y="2466"/>
                          <a:pt x="1930" y="2534"/>
                          <a:pt x="1741" y="2534"/>
                        </a:cubicBezTo>
                        <a:cubicBezTo>
                          <a:pt x="1524" y="2534"/>
                          <a:pt x="1309" y="2445"/>
                          <a:pt x="1154" y="2271"/>
                        </a:cubicBezTo>
                        <a:cubicBezTo>
                          <a:pt x="857" y="1946"/>
                          <a:pt x="885" y="1444"/>
                          <a:pt x="1211" y="1154"/>
                        </a:cubicBezTo>
                        <a:cubicBezTo>
                          <a:pt x="1362" y="1015"/>
                          <a:pt x="1546" y="947"/>
                          <a:pt x="1729" y="947"/>
                        </a:cubicBezTo>
                        <a:close/>
                        <a:moveTo>
                          <a:pt x="1621" y="1"/>
                        </a:moveTo>
                        <a:cubicBezTo>
                          <a:pt x="1656" y="1"/>
                          <a:pt x="1656" y="29"/>
                          <a:pt x="1656" y="29"/>
                        </a:cubicBezTo>
                        <a:cubicBezTo>
                          <a:pt x="1684" y="177"/>
                          <a:pt x="1593" y="354"/>
                          <a:pt x="1444" y="383"/>
                        </a:cubicBezTo>
                        <a:cubicBezTo>
                          <a:pt x="1423" y="387"/>
                          <a:pt x="1402" y="389"/>
                          <a:pt x="1382" y="389"/>
                        </a:cubicBezTo>
                        <a:cubicBezTo>
                          <a:pt x="1235" y="389"/>
                          <a:pt x="1121" y="280"/>
                          <a:pt x="1090" y="149"/>
                        </a:cubicBezTo>
                        <a:lnTo>
                          <a:pt x="1090" y="121"/>
                        </a:lnTo>
                        <a:cubicBezTo>
                          <a:pt x="977" y="149"/>
                          <a:pt x="885" y="206"/>
                          <a:pt x="800" y="269"/>
                        </a:cubicBezTo>
                        <a:cubicBezTo>
                          <a:pt x="800" y="269"/>
                          <a:pt x="800" y="298"/>
                          <a:pt x="828" y="298"/>
                        </a:cubicBezTo>
                        <a:cubicBezTo>
                          <a:pt x="913" y="418"/>
                          <a:pt x="913" y="595"/>
                          <a:pt x="800" y="708"/>
                        </a:cubicBezTo>
                        <a:cubicBezTo>
                          <a:pt x="744" y="751"/>
                          <a:pt x="676" y="774"/>
                          <a:pt x="610" y="774"/>
                        </a:cubicBezTo>
                        <a:cubicBezTo>
                          <a:pt x="535" y="774"/>
                          <a:pt x="463" y="744"/>
                          <a:pt x="418" y="680"/>
                        </a:cubicBezTo>
                        <a:cubicBezTo>
                          <a:pt x="383" y="680"/>
                          <a:pt x="383" y="651"/>
                          <a:pt x="383" y="651"/>
                        </a:cubicBezTo>
                        <a:cubicBezTo>
                          <a:pt x="326" y="736"/>
                          <a:pt x="270" y="828"/>
                          <a:pt x="206" y="913"/>
                        </a:cubicBezTo>
                        <a:cubicBezTo>
                          <a:pt x="206" y="913"/>
                          <a:pt x="241" y="913"/>
                          <a:pt x="241" y="948"/>
                        </a:cubicBezTo>
                        <a:cubicBezTo>
                          <a:pt x="383" y="977"/>
                          <a:pt x="475" y="1154"/>
                          <a:pt x="418" y="1302"/>
                        </a:cubicBezTo>
                        <a:cubicBezTo>
                          <a:pt x="390" y="1415"/>
                          <a:pt x="272" y="1496"/>
                          <a:pt x="154" y="1496"/>
                        </a:cubicBezTo>
                        <a:cubicBezTo>
                          <a:pt x="124" y="1496"/>
                          <a:pt x="93" y="1491"/>
                          <a:pt x="64" y="1479"/>
                        </a:cubicBezTo>
                        <a:lnTo>
                          <a:pt x="29" y="1479"/>
                        </a:lnTo>
                        <a:cubicBezTo>
                          <a:pt x="29" y="1564"/>
                          <a:pt x="1" y="1684"/>
                          <a:pt x="29" y="1797"/>
                        </a:cubicBezTo>
                        <a:lnTo>
                          <a:pt x="64" y="1797"/>
                        </a:lnTo>
                        <a:cubicBezTo>
                          <a:pt x="89" y="1788"/>
                          <a:pt x="113" y="1783"/>
                          <a:pt x="138" y="1783"/>
                        </a:cubicBezTo>
                        <a:cubicBezTo>
                          <a:pt x="254" y="1783"/>
                          <a:pt x="359" y="1887"/>
                          <a:pt x="383" y="2010"/>
                        </a:cubicBezTo>
                        <a:cubicBezTo>
                          <a:pt x="418" y="2151"/>
                          <a:pt x="326" y="2300"/>
                          <a:pt x="178" y="2328"/>
                        </a:cubicBezTo>
                        <a:lnTo>
                          <a:pt x="149" y="2363"/>
                        </a:lnTo>
                        <a:cubicBezTo>
                          <a:pt x="178" y="2448"/>
                          <a:pt x="241" y="2569"/>
                          <a:pt x="298" y="2653"/>
                        </a:cubicBezTo>
                        <a:cubicBezTo>
                          <a:pt x="298" y="2653"/>
                          <a:pt x="298" y="2625"/>
                          <a:pt x="326" y="2625"/>
                        </a:cubicBezTo>
                        <a:cubicBezTo>
                          <a:pt x="378" y="2573"/>
                          <a:pt x="441" y="2550"/>
                          <a:pt x="502" y="2550"/>
                        </a:cubicBezTo>
                        <a:cubicBezTo>
                          <a:pt x="582" y="2550"/>
                          <a:pt x="660" y="2589"/>
                          <a:pt x="708" y="2653"/>
                        </a:cubicBezTo>
                        <a:cubicBezTo>
                          <a:pt x="828" y="2774"/>
                          <a:pt x="828" y="2951"/>
                          <a:pt x="708" y="3035"/>
                        </a:cubicBezTo>
                        <a:lnTo>
                          <a:pt x="680" y="3071"/>
                        </a:lnTo>
                        <a:cubicBezTo>
                          <a:pt x="772" y="3156"/>
                          <a:pt x="857" y="3212"/>
                          <a:pt x="949" y="3276"/>
                        </a:cubicBezTo>
                        <a:cubicBezTo>
                          <a:pt x="949" y="3248"/>
                          <a:pt x="949" y="3248"/>
                          <a:pt x="977" y="3212"/>
                        </a:cubicBezTo>
                        <a:cubicBezTo>
                          <a:pt x="1000" y="3100"/>
                          <a:pt x="1116" y="3018"/>
                          <a:pt x="1238" y="3018"/>
                        </a:cubicBezTo>
                        <a:cubicBezTo>
                          <a:pt x="1269" y="3018"/>
                          <a:pt x="1300" y="3024"/>
                          <a:pt x="1331" y="3035"/>
                        </a:cubicBezTo>
                        <a:cubicBezTo>
                          <a:pt x="1479" y="3099"/>
                          <a:pt x="1536" y="3248"/>
                          <a:pt x="1508" y="3389"/>
                        </a:cubicBezTo>
                        <a:cubicBezTo>
                          <a:pt x="1508" y="3425"/>
                          <a:pt x="1508" y="3425"/>
                          <a:pt x="1479" y="3453"/>
                        </a:cubicBezTo>
                        <a:lnTo>
                          <a:pt x="1833" y="3453"/>
                        </a:lnTo>
                        <a:cubicBezTo>
                          <a:pt x="1833" y="3453"/>
                          <a:pt x="1833" y="3425"/>
                          <a:pt x="1798" y="3425"/>
                        </a:cubicBezTo>
                        <a:cubicBezTo>
                          <a:pt x="1769" y="3276"/>
                          <a:pt x="1890" y="3127"/>
                          <a:pt x="2038" y="3071"/>
                        </a:cubicBezTo>
                        <a:cubicBezTo>
                          <a:pt x="2056" y="3067"/>
                          <a:pt x="2074" y="3065"/>
                          <a:pt x="2091" y="3065"/>
                        </a:cubicBezTo>
                        <a:cubicBezTo>
                          <a:pt x="2219" y="3065"/>
                          <a:pt x="2332" y="3173"/>
                          <a:pt x="2364" y="3304"/>
                        </a:cubicBezTo>
                        <a:lnTo>
                          <a:pt x="2364" y="3333"/>
                        </a:lnTo>
                        <a:cubicBezTo>
                          <a:pt x="2477" y="3304"/>
                          <a:pt x="2569" y="3248"/>
                          <a:pt x="2682" y="3184"/>
                        </a:cubicBezTo>
                        <a:cubicBezTo>
                          <a:pt x="2654" y="3184"/>
                          <a:pt x="2654" y="3184"/>
                          <a:pt x="2654" y="3156"/>
                        </a:cubicBezTo>
                        <a:cubicBezTo>
                          <a:pt x="2540" y="3035"/>
                          <a:pt x="2540" y="2859"/>
                          <a:pt x="2654" y="2774"/>
                        </a:cubicBezTo>
                        <a:cubicBezTo>
                          <a:pt x="2714" y="2714"/>
                          <a:pt x="2788" y="2683"/>
                          <a:pt x="2862" y="2683"/>
                        </a:cubicBezTo>
                        <a:cubicBezTo>
                          <a:pt x="2937" y="2683"/>
                          <a:pt x="3011" y="2714"/>
                          <a:pt x="3071" y="2774"/>
                        </a:cubicBezTo>
                        <a:cubicBezTo>
                          <a:pt x="3071" y="2802"/>
                          <a:pt x="3071" y="2802"/>
                          <a:pt x="3099" y="2830"/>
                        </a:cubicBezTo>
                        <a:cubicBezTo>
                          <a:pt x="3156" y="2717"/>
                          <a:pt x="3213" y="2625"/>
                          <a:pt x="3276" y="2540"/>
                        </a:cubicBezTo>
                        <a:cubicBezTo>
                          <a:pt x="3248" y="2540"/>
                          <a:pt x="3248" y="2540"/>
                          <a:pt x="3213" y="2505"/>
                        </a:cubicBezTo>
                        <a:cubicBezTo>
                          <a:pt x="3071" y="2477"/>
                          <a:pt x="2979" y="2300"/>
                          <a:pt x="3036" y="2151"/>
                        </a:cubicBezTo>
                        <a:cubicBezTo>
                          <a:pt x="3086" y="2039"/>
                          <a:pt x="3191" y="1957"/>
                          <a:pt x="3303" y="1957"/>
                        </a:cubicBezTo>
                        <a:cubicBezTo>
                          <a:pt x="3331" y="1957"/>
                          <a:pt x="3360" y="1963"/>
                          <a:pt x="3389" y="1974"/>
                        </a:cubicBezTo>
                        <a:cubicBezTo>
                          <a:pt x="3425" y="1974"/>
                          <a:pt x="3425" y="1974"/>
                          <a:pt x="3453" y="2010"/>
                        </a:cubicBezTo>
                        <a:lnTo>
                          <a:pt x="3453" y="1656"/>
                        </a:lnTo>
                        <a:cubicBezTo>
                          <a:pt x="3453" y="1656"/>
                          <a:pt x="3425" y="1656"/>
                          <a:pt x="3425" y="1684"/>
                        </a:cubicBezTo>
                        <a:cubicBezTo>
                          <a:pt x="3407" y="1687"/>
                          <a:pt x="3390" y="1688"/>
                          <a:pt x="3373" y="1688"/>
                        </a:cubicBezTo>
                        <a:cubicBezTo>
                          <a:pt x="3220" y="1688"/>
                          <a:pt x="3097" y="1578"/>
                          <a:pt x="3071" y="1444"/>
                        </a:cubicBezTo>
                        <a:cubicBezTo>
                          <a:pt x="3036" y="1302"/>
                          <a:pt x="3128" y="1154"/>
                          <a:pt x="3276" y="1125"/>
                        </a:cubicBezTo>
                        <a:cubicBezTo>
                          <a:pt x="3305" y="1090"/>
                          <a:pt x="3305" y="1090"/>
                          <a:pt x="3333" y="1090"/>
                        </a:cubicBezTo>
                        <a:cubicBezTo>
                          <a:pt x="3276" y="1005"/>
                          <a:pt x="3248" y="885"/>
                          <a:pt x="3156" y="800"/>
                        </a:cubicBezTo>
                        <a:lnTo>
                          <a:pt x="3156" y="828"/>
                        </a:lnTo>
                        <a:cubicBezTo>
                          <a:pt x="3104" y="880"/>
                          <a:pt x="3041" y="903"/>
                          <a:pt x="2978" y="903"/>
                        </a:cubicBezTo>
                        <a:cubicBezTo>
                          <a:pt x="2894" y="903"/>
                          <a:pt x="2810" y="864"/>
                          <a:pt x="2746" y="800"/>
                        </a:cubicBezTo>
                        <a:cubicBezTo>
                          <a:pt x="2625" y="680"/>
                          <a:pt x="2654" y="503"/>
                          <a:pt x="2774" y="418"/>
                        </a:cubicBezTo>
                        <a:cubicBezTo>
                          <a:pt x="2774" y="383"/>
                          <a:pt x="2774" y="383"/>
                          <a:pt x="2802" y="383"/>
                        </a:cubicBezTo>
                        <a:cubicBezTo>
                          <a:pt x="2717" y="326"/>
                          <a:pt x="2597" y="241"/>
                          <a:pt x="2505" y="206"/>
                        </a:cubicBezTo>
                        <a:lnTo>
                          <a:pt x="2505" y="241"/>
                        </a:lnTo>
                        <a:cubicBezTo>
                          <a:pt x="2460" y="354"/>
                          <a:pt x="2357" y="435"/>
                          <a:pt x="2242" y="435"/>
                        </a:cubicBezTo>
                        <a:cubicBezTo>
                          <a:pt x="2212" y="435"/>
                          <a:pt x="2182" y="429"/>
                          <a:pt x="2151" y="418"/>
                        </a:cubicBezTo>
                        <a:cubicBezTo>
                          <a:pt x="2010" y="354"/>
                          <a:pt x="1918" y="206"/>
                          <a:pt x="1946" y="64"/>
                        </a:cubicBezTo>
                        <a:cubicBezTo>
                          <a:pt x="1946" y="29"/>
                          <a:pt x="1975" y="29"/>
                          <a:pt x="1975" y="29"/>
                        </a:cubicBezTo>
                        <a:cubicBezTo>
                          <a:pt x="1861" y="1"/>
                          <a:pt x="1741" y="1"/>
                          <a:pt x="16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6"/>
                  <p:cNvSpPr/>
                  <p:nvPr/>
                </p:nvSpPr>
                <p:spPr>
                  <a:xfrm>
                    <a:off x="2888365" y="2020360"/>
                    <a:ext cx="77821" cy="70884"/>
                  </a:xfrm>
                  <a:custGeom>
                    <a:rect b="b" l="l" r="r" t="t"/>
                    <a:pathLst>
                      <a:path extrusionOk="0" h="2095" w="2300">
                        <a:moveTo>
                          <a:pt x="1118" y="57"/>
                        </a:moveTo>
                        <a:cubicBezTo>
                          <a:pt x="1415" y="57"/>
                          <a:pt x="1677" y="178"/>
                          <a:pt x="1854" y="383"/>
                        </a:cubicBezTo>
                        <a:cubicBezTo>
                          <a:pt x="2236" y="800"/>
                          <a:pt x="2207" y="1416"/>
                          <a:pt x="1797" y="1798"/>
                        </a:cubicBezTo>
                        <a:cubicBezTo>
                          <a:pt x="1620" y="1946"/>
                          <a:pt x="1380" y="2038"/>
                          <a:pt x="1146" y="2038"/>
                        </a:cubicBezTo>
                        <a:cubicBezTo>
                          <a:pt x="884" y="2038"/>
                          <a:pt x="616" y="1918"/>
                          <a:pt x="410" y="1713"/>
                        </a:cubicBezTo>
                        <a:cubicBezTo>
                          <a:pt x="57" y="1295"/>
                          <a:pt x="85" y="680"/>
                          <a:pt x="467" y="326"/>
                        </a:cubicBezTo>
                        <a:cubicBezTo>
                          <a:pt x="644" y="149"/>
                          <a:pt x="884" y="57"/>
                          <a:pt x="1118" y="57"/>
                        </a:cubicBezTo>
                        <a:close/>
                        <a:moveTo>
                          <a:pt x="1118" y="1"/>
                        </a:moveTo>
                        <a:cubicBezTo>
                          <a:pt x="884" y="1"/>
                          <a:pt x="616" y="93"/>
                          <a:pt x="439" y="269"/>
                        </a:cubicBezTo>
                        <a:cubicBezTo>
                          <a:pt x="0" y="652"/>
                          <a:pt x="0" y="1331"/>
                          <a:pt x="382" y="1741"/>
                        </a:cubicBezTo>
                        <a:cubicBezTo>
                          <a:pt x="587" y="1974"/>
                          <a:pt x="849" y="2095"/>
                          <a:pt x="1146" y="2095"/>
                        </a:cubicBezTo>
                        <a:cubicBezTo>
                          <a:pt x="1415" y="2095"/>
                          <a:pt x="1648" y="2003"/>
                          <a:pt x="1854" y="1826"/>
                        </a:cubicBezTo>
                        <a:cubicBezTo>
                          <a:pt x="2264" y="1444"/>
                          <a:pt x="2299" y="800"/>
                          <a:pt x="1910" y="354"/>
                        </a:cubicBezTo>
                        <a:cubicBezTo>
                          <a:pt x="1705" y="149"/>
                          <a:pt x="1415" y="1"/>
                          <a:pt x="11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6"/>
                  <p:cNvSpPr/>
                  <p:nvPr/>
                </p:nvSpPr>
                <p:spPr>
                  <a:xfrm>
                    <a:off x="2715768" y="2042387"/>
                    <a:ext cx="179562" cy="179562"/>
                  </a:xfrm>
                  <a:custGeom>
                    <a:rect b="b" l="l" r="r" t="t"/>
                    <a:pathLst>
                      <a:path extrusionOk="0" h="5307" w="5307">
                        <a:moveTo>
                          <a:pt x="2625" y="861"/>
                        </a:moveTo>
                        <a:cubicBezTo>
                          <a:pt x="3132" y="861"/>
                          <a:pt x="3636" y="1078"/>
                          <a:pt x="3976" y="1500"/>
                        </a:cubicBezTo>
                        <a:cubicBezTo>
                          <a:pt x="4627" y="2271"/>
                          <a:pt x="4535" y="3389"/>
                          <a:pt x="3799" y="4040"/>
                        </a:cubicBezTo>
                        <a:cubicBezTo>
                          <a:pt x="3475" y="4312"/>
                          <a:pt x="3075" y="4447"/>
                          <a:pt x="2675" y="4447"/>
                        </a:cubicBezTo>
                        <a:cubicBezTo>
                          <a:pt x="2168" y="4447"/>
                          <a:pt x="1659" y="4230"/>
                          <a:pt x="1295" y="3799"/>
                        </a:cubicBezTo>
                        <a:cubicBezTo>
                          <a:pt x="644" y="3064"/>
                          <a:pt x="736" y="1918"/>
                          <a:pt x="1472" y="1295"/>
                        </a:cubicBezTo>
                        <a:cubicBezTo>
                          <a:pt x="1801" y="1004"/>
                          <a:pt x="2214" y="861"/>
                          <a:pt x="2625" y="861"/>
                        </a:cubicBezTo>
                        <a:close/>
                        <a:moveTo>
                          <a:pt x="2590" y="1"/>
                        </a:moveTo>
                        <a:lnTo>
                          <a:pt x="2590" y="29"/>
                        </a:lnTo>
                        <a:cubicBezTo>
                          <a:pt x="2653" y="262"/>
                          <a:pt x="2476" y="503"/>
                          <a:pt x="2236" y="559"/>
                        </a:cubicBezTo>
                        <a:cubicBezTo>
                          <a:pt x="2217" y="562"/>
                          <a:pt x="2198" y="563"/>
                          <a:pt x="2179" y="563"/>
                        </a:cubicBezTo>
                        <a:cubicBezTo>
                          <a:pt x="1966" y="563"/>
                          <a:pt x="1767" y="420"/>
                          <a:pt x="1741" y="206"/>
                        </a:cubicBezTo>
                        <a:lnTo>
                          <a:pt x="1741" y="149"/>
                        </a:lnTo>
                        <a:cubicBezTo>
                          <a:pt x="1564" y="206"/>
                          <a:pt x="1415" y="262"/>
                          <a:pt x="1267" y="354"/>
                        </a:cubicBezTo>
                        <a:cubicBezTo>
                          <a:pt x="1267" y="383"/>
                          <a:pt x="1295" y="383"/>
                          <a:pt x="1295" y="383"/>
                        </a:cubicBezTo>
                        <a:cubicBezTo>
                          <a:pt x="1472" y="588"/>
                          <a:pt x="1444" y="856"/>
                          <a:pt x="1267" y="998"/>
                        </a:cubicBezTo>
                        <a:cubicBezTo>
                          <a:pt x="1188" y="1077"/>
                          <a:pt x="1086" y="1115"/>
                          <a:pt x="983" y="1115"/>
                        </a:cubicBezTo>
                        <a:cubicBezTo>
                          <a:pt x="855" y="1115"/>
                          <a:pt x="727" y="1055"/>
                          <a:pt x="644" y="941"/>
                        </a:cubicBezTo>
                        <a:cubicBezTo>
                          <a:pt x="616" y="941"/>
                          <a:pt x="616" y="941"/>
                          <a:pt x="616" y="913"/>
                        </a:cubicBezTo>
                        <a:cubicBezTo>
                          <a:pt x="503" y="1062"/>
                          <a:pt x="411" y="1175"/>
                          <a:pt x="326" y="1323"/>
                        </a:cubicBezTo>
                        <a:cubicBezTo>
                          <a:pt x="354" y="1323"/>
                          <a:pt x="354" y="1352"/>
                          <a:pt x="382" y="1352"/>
                        </a:cubicBezTo>
                        <a:cubicBezTo>
                          <a:pt x="588" y="1444"/>
                          <a:pt x="708" y="1677"/>
                          <a:pt x="644" y="1918"/>
                        </a:cubicBezTo>
                        <a:cubicBezTo>
                          <a:pt x="579" y="2098"/>
                          <a:pt x="425" y="2210"/>
                          <a:pt x="248" y="2210"/>
                        </a:cubicBezTo>
                        <a:cubicBezTo>
                          <a:pt x="195" y="2210"/>
                          <a:pt x="140" y="2200"/>
                          <a:pt x="85" y="2179"/>
                        </a:cubicBezTo>
                        <a:cubicBezTo>
                          <a:pt x="57" y="2179"/>
                          <a:pt x="57" y="2151"/>
                          <a:pt x="29" y="2151"/>
                        </a:cubicBezTo>
                        <a:cubicBezTo>
                          <a:pt x="0" y="2328"/>
                          <a:pt x="0" y="2505"/>
                          <a:pt x="0" y="2653"/>
                        </a:cubicBezTo>
                        <a:lnTo>
                          <a:pt x="57" y="2653"/>
                        </a:lnTo>
                        <a:cubicBezTo>
                          <a:pt x="77" y="2651"/>
                          <a:pt x="96" y="2650"/>
                          <a:pt x="116" y="2650"/>
                        </a:cubicBezTo>
                        <a:cubicBezTo>
                          <a:pt x="325" y="2650"/>
                          <a:pt x="508" y="2787"/>
                          <a:pt x="559" y="3007"/>
                        </a:cubicBezTo>
                        <a:cubicBezTo>
                          <a:pt x="588" y="3241"/>
                          <a:pt x="439" y="3474"/>
                          <a:pt x="206" y="3509"/>
                        </a:cubicBezTo>
                        <a:lnTo>
                          <a:pt x="149" y="3509"/>
                        </a:lnTo>
                        <a:cubicBezTo>
                          <a:pt x="206" y="3686"/>
                          <a:pt x="290" y="3828"/>
                          <a:pt x="382" y="4005"/>
                        </a:cubicBezTo>
                        <a:cubicBezTo>
                          <a:pt x="382" y="3976"/>
                          <a:pt x="411" y="3976"/>
                          <a:pt x="411" y="3948"/>
                        </a:cubicBezTo>
                        <a:cubicBezTo>
                          <a:pt x="488" y="3883"/>
                          <a:pt x="587" y="3852"/>
                          <a:pt x="688" y="3852"/>
                        </a:cubicBezTo>
                        <a:cubicBezTo>
                          <a:pt x="818" y="3852"/>
                          <a:pt x="949" y="3905"/>
                          <a:pt x="1033" y="4005"/>
                        </a:cubicBezTo>
                        <a:cubicBezTo>
                          <a:pt x="1175" y="4181"/>
                          <a:pt x="1175" y="4479"/>
                          <a:pt x="970" y="4627"/>
                        </a:cubicBezTo>
                        <a:lnTo>
                          <a:pt x="941" y="4655"/>
                        </a:lnTo>
                        <a:cubicBezTo>
                          <a:pt x="1062" y="4776"/>
                          <a:pt x="1210" y="4889"/>
                          <a:pt x="1352" y="4981"/>
                        </a:cubicBezTo>
                        <a:cubicBezTo>
                          <a:pt x="1352" y="4953"/>
                          <a:pt x="1387" y="4924"/>
                          <a:pt x="1387" y="4889"/>
                        </a:cubicBezTo>
                        <a:cubicBezTo>
                          <a:pt x="1431" y="4731"/>
                          <a:pt x="1597" y="4627"/>
                          <a:pt x="1781" y="4627"/>
                        </a:cubicBezTo>
                        <a:cubicBezTo>
                          <a:pt x="1835" y="4627"/>
                          <a:pt x="1891" y="4636"/>
                          <a:pt x="1946" y="4655"/>
                        </a:cubicBezTo>
                        <a:cubicBezTo>
                          <a:pt x="2151" y="4712"/>
                          <a:pt x="2271" y="4981"/>
                          <a:pt x="2208" y="5214"/>
                        </a:cubicBezTo>
                        <a:cubicBezTo>
                          <a:pt x="2208" y="5214"/>
                          <a:pt x="2179" y="5243"/>
                          <a:pt x="2179" y="5278"/>
                        </a:cubicBezTo>
                        <a:cubicBezTo>
                          <a:pt x="2356" y="5306"/>
                          <a:pt x="2533" y="5306"/>
                          <a:pt x="2710" y="5306"/>
                        </a:cubicBezTo>
                        <a:cubicBezTo>
                          <a:pt x="2682" y="5306"/>
                          <a:pt x="2682" y="5278"/>
                          <a:pt x="2682" y="5243"/>
                        </a:cubicBezTo>
                        <a:cubicBezTo>
                          <a:pt x="2625" y="5009"/>
                          <a:pt x="2802" y="4776"/>
                          <a:pt x="3035" y="4747"/>
                        </a:cubicBezTo>
                        <a:cubicBezTo>
                          <a:pt x="3058" y="4744"/>
                          <a:pt x="3081" y="4742"/>
                          <a:pt x="3104" y="4742"/>
                        </a:cubicBezTo>
                        <a:cubicBezTo>
                          <a:pt x="3314" y="4742"/>
                          <a:pt x="3512" y="4884"/>
                          <a:pt x="3538" y="5101"/>
                        </a:cubicBezTo>
                        <a:lnTo>
                          <a:pt x="3538" y="5158"/>
                        </a:lnTo>
                        <a:cubicBezTo>
                          <a:pt x="3714" y="5129"/>
                          <a:pt x="3863" y="5037"/>
                          <a:pt x="4005" y="4953"/>
                        </a:cubicBezTo>
                        <a:cubicBezTo>
                          <a:pt x="4005" y="4924"/>
                          <a:pt x="3976" y="4924"/>
                          <a:pt x="3976" y="4889"/>
                        </a:cubicBezTo>
                        <a:cubicBezTo>
                          <a:pt x="3799" y="4712"/>
                          <a:pt x="3828" y="4450"/>
                          <a:pt x="4005" y="4273"/>
                        </a:cubicBezTo>
                        <a:cubicBezTo>
                          <a:pt x="4081" y="4209"/>
                          <a:pt x="4181" y="4178"/>
                          <a:pt x="4282" y="4178"/>
                        </a:cubicBezTo>
                        <a:cubicBezTo>
                          <a:pt x="4412" y="4178"/>
                          <a:pt x="4543" y="4230"/>
                          <a:pt x="4627" y="4330"/>
                        </a:cubicBezTo>
                        <a:cubicBezTo>
                          <a:pt x="4655" y="4358"/>
                          <a:pt x="4655" y="4358"/>
                          <a:pt x="4684" y="4394"/>
                        </a:cubicBezTo>
                        <a:cubicBezTo>
                          <a:pt x="4776" y="4273"/>
                          <a:pt x="4889" y="4125"/>
                          <a:pt x="4981" y="3948"/>
                        </a:cubicBezTo>
                        <a:lnTo>
                          <a:pt x="4889" y="3948"/>
                        </a:lnTo>
                        <a:cubicBezTo>
                          <a:pt x="4684" y="3863"/>
                          <a:pt x="4570" y="3594"/>
                          <a:pt x="4627" y="3389"/>
                        </a:cubicBezTo>
                        <a:cubicBezTo>
                          <a:pt x="4693" y="3206"/>
                          <a:pt x="4855" y="3093"/>
                          <a:pt x="5034" y="3093"/>
                        </a:cubicBezTo>
                        <a:cubicBezTo>
                          <a:pt x="5084" y="3093"/>
                          <a:pt x="5135" y="3102"/>
                          <a:pt x="5186" y="3120"/>
                        </a:cubicBezTo>
                        <a:cubicBezTo>
                          <a:pt x="5214" y="3120"/>
                          <a:pt x="5243" y="3120"/>
                          <a:pt x="5243" y="3156"/>
                        </a:cubicBezTo>
                        <a:cubicBezTo>
                          <a:pt x="5278" y="2979"/>
                          <a:pt x="5306" y="2802"/>
                          <a:pt x="5306" y="2625"/>
                        </a:cubicBezTo>
                        <a:cubicBezTo>
                          <a:pt x="5278" y="2625"/>
                          <a:pt x="5243" y="2625"/>
                          <a:pt x="5214" y="2653"/>
                        </a:cubicBezTo>
                        <a:cubicBezTo>
                          <a:pt x="5195" y="2656"/>
                          <a:pt x="5177" y="2657"/>
                          <a:pt x="5158" y="2657"/>
                        </a:cubicBezTo>
                        <a:cubicBezTo>
                          <a:pt x="4948" y="2657"/>
                          <a:pt x="4770" y="2512"/>
                          <a:pt x="4712" y="2271"/>
                        </a:cubicBezTo>
                        <a:cubicBezTo>
                          <a:pt x="4684" y="2031"/>
                          <a:pt x="4832" y="1826"/>
                          <a:pt x="5066" y="1769"/>
                        </a:cubicBezTo>
                        <a:lnTo>
                          <a:pt x="5129" y="1769"/>
                        </a:lnTo>
                        <a:cubicBezTo>
                          <a:pt x="5066" y="1592"/>
                          <a:pt x="4981" y="1444"/>
                          <a:pt x="4889" y="1295"/>
                        </a:cubicBezTo>
                        <a:lnTo>
                          <a:pt x="4861" y="1323"/>
                        </a:lnTo>
                        <a:cubicBezTo>
                          <a:pt x="4779" y="1405"/>
                          <a:pt x="4674" y="1443"/>
                          <a:pt x="4569" y="1443"/>
                        </a:cubicBezTo>
                        <a:cubicBezTo>
                          <a:pt x="4447" y="1443"/>
                          <a:pt x="4325" y="1391"/>
                          <a:pt x="4245" y="1295"/>
                        </a:cubicBezTo>
                        <a:cubicBezTo>
                          <a:pt x="4096" y="1090"/>
                          <a:pt x="4096" y="821"/>
                          <a:pt x="4302" y="680"/>
                        </a:cubicBezTo>
                        <a:cubicBezTo>
                          <a:pt x="4302" y="644"/>
                          <a:pt x="4330" y="644"/>
                          <a:pt x="4330" y="616"/>
                        </a:cubicBezTo>
                        <a:cubicBezTo>
                          <a:pt x="4217" y="531"/>
                          <a:pt x="4068" y="411"/>
                          <a:pt x="3920" y="326"/>
                        </a:cubicBezTo>
                        <a:cubicBezTo>
                          <a:pt x="3891" y="354"/>
                          <a:pt x="3891" y="354"/>
                          <a:pt x="3891" y="383"/>
                        </a:cubicBezTo>
                        <a:cubicBezTo>
                          <a:pt x="3842" y="563"/>
                          <a:pt x="3675" y="675"/>
                          <a:pt x="3494" y="675"/>
                        </a:cubicBezTo>
                        <a:cubicBezTo>
                          <a:pt x="3441" y="675"/>
                          <a:pt x="3386" y="665"/>
                          <a:pt x="3332" y="644"/>
                        </a:cubicBezTo>
                        <a:cubicBezTo>
                          <a:pt x="3120" y="559"/>
                          <a:pt x="2979" y="326"/>
                          <a:pt x="3064" y="85"/>
                        </a:cubicBezTo>
                        <a:cubicBezTo>
                          <a:pt x="3064" y="57"/>
                          <a:pt x="3092" y="57"/>
                          <a:pt x="3092" y="29"/>
                        </a:cubicBezTo>
                        <a:cubicBezTo>
                          <a:pt x="2915" y="1"/>
                          <a:pt x="2738" y="1"/>
                          <a:pt x="25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6"/>
                  <p:cNvSpPr/>
                  <p:nvPr/>
                </p:nvSpPr>
                <p:spPr>
                  <a:xfrm>
                    <a:off x="2726765" y="2063061"/>
                    <a:ext cx="156588" cy="138148"/>
                  </a:xfrm>
                  <a:custGeom>
                    <a:rect b="b" l="l" r="r" t="t"/>
                    <a:pathLst>
                      <a:path extrusionOk="0" h="4083" w="4628">
                        <a:moveTo>
                          <a:pt x="2326" y="675"/>
                        </a:moveTo>
                        <a:cubicBezTo>
                          <a:pt x="2813" y="675"/>
                          <a:pt x="3291" y="946"/>
                          <a:pt x="3538" y="1420"/>
                        </a:cubicBezTo>
                        <a:cubicBezTo>
                          <a:pt x="3856" y="2099"/>
                          <a:pt x="3623" y="2927"/>
                          <a:pt x="2944" y="3280"/>
                        </a:cubicBezTo>
                        <a:cubicBezTo>
                          <a:pt x="2749" y="3374"/>
                          <a:pt x="2545" y="3418"/>
                          <a:pt x="2345" y="3418"/>
                        </a:cubicBezTo>
                        <a:cubicBezTo>
                          <a:pt x="1847" y="3418"/>
                          <a:pt x="1371" y="3142"/>
                          <a:pt x="1119" y="2658"/>
                        </a:cubicBezTo>
                        <a:cubicBezTo>
                          <a:pt x="765" y="1979"/>
                          <a:pt x="1027" y="1158"/>
                          <a:pt x="1706" y="833"/>
                        </a:cubicBezTo>
                        <a:cubicBezTo>
                          <a:pt x="1902" y="726"/>
                          <a:pt x="2115" y="675"/>
                          <a:pt x="2326" y="675"/>
                        </a:cubicBezTo>
                        <a:close/>
                        <a:moveTo>
                          <a:pt x="2277" y="0"/>
                        </a:moveTo>
                        <a:cubicBezTo>
                          <a:pt x="1975" y="0"/>
                          <a:pt x="1669" y="68"/>
                          <a:pt x="1380" y="210"/>
                        </a:cubicBezTo>
                        <a:cubicBezTo>
                          <a:pt x="411" y="712"/>
                          <a:pt x="1" y="1950"/>
                          <a:pt x="531" y="2955"/>
                        </a:cubicBezTo>
                        <a:cubicBezTo>
                          <a:pt x="883" y="3668"/>
                          <a:pt x="1609" y="4082"/>
                          <a:pt x="2350" y="4082"/>
                        </a:cubicBezTo>
                        <a:cubicBezTo>
                          <a:pt x="2653" y="4082"/>
                          <a:pt x="2958" y="4013"/>
                          <a:pt x="3241" y="3868"/>
                        </a:cubicBezTo>
                        <a:cubicBezTo>
                          <a:pt x="4245" y="3365"/>
                          <a:pt x="4627" y="2127"/>
                          <a:pt x="4125" y="1130"/>
                        </a:cubicBezTo>
                        <a:cubicBezTo>
                          <a:pt x="3747" y="414"/>
                          <a:pt x="3025" y="0"/>
                          <a:pt x="22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6"/>
                  <p:cNvSpPr/>
                  <p:nvPr/>
                </p:nvSpPr>
                <p:spPr>
                  <a:xfrm>
                    <a:off x="2748555" y="2076121"/>
                    <a:ext cx="113719" cy="111825"/>
                  </a:xfrm>
                  <a:custGeom>
                    <a:rect b="b" l="l" r="r" t="t"/>
                    <a:pathLst>
                      <a:path extrusionOk="0" h="3305" w="3361">
                        <a:moveTo>
                          <a:pt x="1656" y="65"/>
                        </a:moveTo>
                        <a:cubicBezTo>
                          <a:pt x="2243" y="65"/>
                          <a:pt x="2802" y="418"/>
                          <a:pt x="3071" y="949"/>
                        </a:cubicBezTo>
                        <a:cubicBezTo>
                          <a:pt x="3276" y="1331"/>
                          <a:pt x="3304" y="1770"/>
                          <a:pt x="3156" y="2159"/>
                        </a:cubicBezTo>
                        <a:cubicBezTo>
                          <a:pt x="3036" y="2569"/>
                          <a:pt x="2774" y="2894"/>
                          <a:pt x="2392" y="3071"/>
                        </a:cubicBezTo>
                        <a:cubicBezTo>
                          <a:pt x="2187" y="3184"/>
                          <a:pt x="1946" y="3248"/>
                          <a:pt x="1713" y="3248"/>
                        </a:cubicBezTo>
                        <a:cubicBezTo>
                          <a:pt x="1090" y="3248"/>
                          <a:pt x="559" y="2894"/>
                          <a:pt x="269" y="2364"/>
                        </a:cubicBezTo>
                        <a:cubicBezTo>
                          <a:pt x="93" y="1982"/>
                          <a:pt x="64" y="1536"/>
                          <a:pt x="177" y="1154"/>
                        </a:cubicBezTo>
                        <a:cubicBezTo>
                          <a:pt x="298" y="744"/>
                          <a:pt x="595" y="418"/>
                          <a:pt x="949" y="242"/>
                        </a:cubicBezTo>
                        <a:cubicBezTo>
                          <a:pt x="1182" y="121"/>
                          <a:pt x="1415" y="65"/>
                          <a:pt x="1656" y="65"/>
                        </a:cubicBezTo>
                        <a:close/>
                        <a:moveTo>
                          <a:pt x="1656" y="1"/>
                        </a:moveTo>
                        <a:cubicBezTo>
                          <a:pt x="1387" y="1"/>
                          <a:pt x="1154" y="65"/>
                          <a:pt x="913" y="178"/>
                        </a:cubicBezTo>
                        <a:cubicBezTo>
                          <a:pt x="531" y="390"/>
                          <a:pt x="269" y="708"/>
                          <a:pt x="121" y="1126"/>
                        </a:cubicBezTo>
                        <a:cubicBezTo>
                          <a:pt x="1" y="1536"/>
                          <a:pt x="29" y="2010"/>
                          <a:pt x="241" y="2392"/>
                        </a:cubicBezTo>
                        <a:cubicBezTo>
                          <a:pt x="503" y="2951"/>
                          <a:pt x="1062" y="3305"/>
                          <a:pt x="1713" y="3305"/>
                        </a:cubicBezTo>
                        <a:cubicBezTo>
                          <a:pt x="1946" y="3305"/>
                          <a:pt x="2187" y="3248"/>
                          <a:pt x="2420" y="3128"/>
                        </a:cubicBezTo>
                        <a:cubicBezTo>
                          <a:pt x="2802" y="2923"/>
                          <a:pt x="3099" y="2597"/>
                          <a:pt x="3212" y="2187"/>
                        </a:cubicBezTo>
                        <a:cubicBezTo>
                          <a:pt x="3361" y="1770"/>
                          <a:pt x="3333" y="1331"/>
                          <a:pt x="3127" y="921"/>
                        </a:cubicBezTo>
                        <a:cubicBezTo>
                          <a:pt x="2830" y="355"/>
                          <a:pt x="2271" y="1"/>
                          <a:pt x="16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 name="Google Shape;658;p46"/>
                <p:cNvSpPr/>
                <p:nvPr/>
              </p:nvSpPr>
              <p:spPr>
                <a:xfrm>
                  <a:off x="4145832" y="2621269"/>
                  <a:ext cx="174792" cy="149923"/>
                </a:xfrm>
                <a:custGeom>
                  <a:rect b="b" l="l" r="r" t="t"/>
                  <a:pathLst>
                    <a:path extrusionOk="0" h="4431" w="5166">
                      <a:moveTo>
                        <a:pt x="3247" y="0"/>
                      </a:moveTo>
                      <a:cubicBezTo>
                        <a:pt x="2927" y="0"/>
                        <a:pt x="2637" y="146"/>
                        <a:pt x="2449" y="393"/>
                      </a:cubicBezTo>
                      <a:cubicBezTo>
                        <a:pt x="2300" y="301"/>
                        <a:pt x="2123" y="244"/>
                        <a:pt x="1946" y="216"/>
                      </a:cubicBezTo>
                      <a:cubicBezTo>
                        <a:pt x="1926" y="215"/>
                        <a:pt x="1907" y="214"/>
                        <a:pt x="1887" y="214"/>
                      </a:cubicBezTo>
                      <a:cubicBezTo>
                        <a:pt x="1382" y="214"/>
                        <a:pt x="950" y="646"/>
                        <a:pt x="977" y="1157"/>
                      </a:cubicBezTo>
                      <a:cubicBezTo>
                        <a:pt x="447" y="1157"/>
                        <a:pt x="1" y="1688"/>
                        <a:pt x="241" y="2246"/>
                      </a:cubicBezTo>
                      <a:cubicBezTo>
                        <a:pt x="298" y="2423"/>
                        <a:pt x="418" y="2572"/>
                        <a:pt x="567" y="2628"/>
                      </a:cubicBezTo>
                      <a:cubicBezTo>
                        <a:pt x="704" y="2699"/>
                        <a:pt x="837" y="2729"/>
                        <a:pt x="963" y="2729"/>
                      </a:cubicBezTo>
                      <a:cubicBezTo>
                        <a:pt x="1104" y="2729"/>
                        <a:pt x="1236" y="2692"/>
                        <a:pt x="1359" y="2628"/>
                      </a:cubicBezTo>
                      <a:cubicBezTo>
                        <a:pt x="1387" y="3010"/>
                        <a:pt x="1685" y="3308"/>
                        <a:pt x="2095" y="3336"/>
                      </a:cubicBezTo>
                      <a:cubicBezTo>
                        <a:pt x="2243" y="3336"/>
                        <a:pt x="2364" y="3308"/>
                        <a:pt x="2477" y="3251"/>
                      </a:cubicBezTo>
                      <a:cubicBezTo>
                        <a:pt x="2505" y="3573"/>
                        <a:pt x="2747" y="3809"/>
                        <a:pt x="3062" y="3809"/>
                      </a:cubicBezTo>
                      <a:cubicBezTo>
                        <a:pt x="3148" y="3809"/>
                        <a:pt x="3239" y="3791"/>
                        <a:pt x="3333" y="3753"/>
                      </a:cubicBezTo>
                      <a:lnTo>
                        <a:pt x="3807" y="4397"/>
                      </a:lnTo>
                      <a:cubicBezTo>
                        <a:pt x="3818" y="4421"/>
                        <a:pt x="3832" y="4431"/>
                        <a:pt x="3846" y="4431"/>
                      </a:cubicBezTo>
                      <a:cubicBezTo>
                        <a:pt x="3870" y="4431"/>
                        <a:pt x="3892" y="4404"/>
                        <a:pt x="3892" y="4369"/>
                      </a:cubicBezTo>
                      <a:lnTo>
                        <a:pt x="3892" y="3484"/>
                      </a:lnTo>
                      <a:cubicBezTo>
                        <a:pt x="3971" y="3510"/>
                        <a:pt x="4051" y="3524"/>
                        <a:pt x="4130" y="3524"/>
                      </a:cubicBezTo>
                      <a:cubicBezTo>
                        <a:pt x="4228" y="3524"/>
                        <a:pt x="4325" y="3503"/>
                        <a:pt x="4422" y="3456"/>
                      </a:cubicBezTo>
                      <a:cubicBezTo>
                        <a:pt x="4543" y="3428"/>
                        <a:pt x="4635" y="3336"/>
                        <a:pt x="4691" y="3223"/>
                      </a:cubicBezTo>
                      <a:cubicBezTo>
                        <a:pt x="4776" y="3046"/>
                        <a:pt x="4811" y="2834"/>
                        <a:pt x="4748" y="2692"/>
                      </a:cubicBezTo>
                      <a:cubicBezTo>
                        <a:pt x="4953" y="2480"/>
                        <a:pt x="5101" y="2218"/>
                        <a:pt x="5130" y="1893"/>
                      </a:cubicBezTo>
                      <a:cubicBezTo>
                        <a:pt x="5165" y="1390"/>
                        <a:pt x="4811" y="952"/>
                        <a:pt x="4337" y="803"/>
                      </a:cubicBezTo>
                      <a:cubicBezTo>
                        <a:pt x="4281" y="358"/>
                        <a:pt x="3807" y="39"/>
                        <a:pt x="3333" y="4"/>
                      </a:cubicBezTo>
                      <a:cubicBezTo>
                        <a:pt x="3304" y="2"/>
                        <a:pt x="3276" y="0"/>
                        <a:pt x="324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6"/>
                <p:cNvSpPr/>
                <p:nvPr/>
              </p:nvSpPr>
              <p:spPr>
                <a:xfrm>
                  <a:off x="4285642" y="2696317"/>
                  <a:ext cx="20842" cy="16072"/>
                </a:xfrm>
                <a:custGeom>
                  <a:rect b="b" l="l" r="r" t="t"/>
                  <a:pathLst>
                    <a:path extrusionOk="0" h="475" w="616">
                      <a:moveTo>
                        <a:pt x="29" y="0"/>
                      </a:moveTo>
                      <a:lnTo>
                        <a:pt x="0" y="28"/>
                      </a:lnTo>
                      <a:cubicBezTo>
                        <a:pt x="0" y="57"/>
                        <a:pt x="29" y="57"/>
                        <a:pt x="29" y="57"/>
                      </a:cubicBezTo>
                      <a:cubicBezTo>
                        <a:pt x="262" y="85"/>
                        <a:pt x="467" y="234"/>
                        <a:pt x="559" y="439"/>
                      </a:cubicBezTo>
                      <a:lnTo>
                        <a:pt x="587" y="474"/>
                      </a:lnTo>
                      <a:lnTo>
                        <a:pt x="616" y="474"/>
                      </a:lnTo>
                      <a:lnTo>
                        <a:pt x="616" y="410"/>
                      </a:lnTo>
                      <a:cubicBezTo>
                        <a:pt x="531" y="177"/>
                        <a:pt x="290" y="28"/>
                        <a:pt x="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6"/>
                <p:cNvSpPr/>
                <p:nvPr/>
              </p:nvSpPr>
              <p:spPr>
                <a:xfrm>
                  <a:off x="4190834" y="2681226"/>
                  <a:ext cx="29978" cy="27068"/>
                </a:xfrm>
                <a:custGeom>
                  <a:rect b="b" l="l" r="r" t="t"/>
                  <a:pathLst>
                    <a:path extrusionOk="0" h="800" w="886">
                      <a:moveTo>
                        <a:pt x="857" y="0"/>
                      </a:moveTo>
                      <a:cubicBezTo>
                        <a:pt x="411" y="0"/>
                        <a:pt x="29" y="326"/>
                        <a:pt x="1" y="772"/>
                      </a:cubicBezTo>
                      <a:cubicBezTo>
                        <a:pt x="1" y="800"/>
                        <a:pt x="1" y="800"/>
                        <a:pt x="29" y="800"/>
                      </a:cubicBezTo>
                      <a:lnTo>
                        <a:pt x="57" y="800"/>
                      </a:lnTo>
                      <a:cubicBezTo>
                        <a:pt x="86" y="354"/>
                        <a:pt x="439" y="64"/>
                        <a:pt x="857" y="64"/>
                      </a:cubicBezTo>
                      <a:cubicBezTo>
                        <a:pt x="857" y="64"/>
                        <a:pt x="885" y="64"/>
                        <a:pt x="885" y="36"/>
                      </a:cubicBezTo>
                      <a:lnTo>
                        <a:pt x="8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6"/>
                <p:cNvSpPr/>
                <p:nvPr/>
              </p:nvSpPr>
              <p:spPr>
                <a:xfrm>
                  <a:off x="4174796" y="2659436"/>
                  <a:ext cx="18000" cy="6023"/>
                </a:xfrm>
                <a:custGeom>
                  <a:rect b="b" l="l" r="r" t="t"/>
                  <a:pathLst>
                    <a:path extrusionOk="0" h="178" w="532">
                      <a:moveTo>
                        <a:pt x="29" y="1"/>
                      </a:moveTo>
                      <a:cubicBezTo>
                        <a:pt x="29" y="29"/>
                        <a:pt x="1" y="29"/>
                        <a:pt x="1" y="57"/>
                      </a:cubicBezTo>
                      <a:lnTo>
                        <a:pt x="65" y="57"/>
                      </a:lnTo>
                      <a:cubicBezTo>
                        <a:pt x="206" y="57"/>
                        <a:pt x="355" y="86"/>
                        <a:pt x="475" y="177"/>
                      </a:cubicBezTo>
                      <a:lnTo>
                        <a:pt x="503" y="177"/>
                      </a:lnTo>
                      <a:cubicBezTo>
                        <a:pt x="531" y="149"/>
                        <a:pt x="531" y="114"/>
                        <a:pt x="503" y="114"/>
                      </a:cubicBezTo>
                      <a:cubicBezTo>
                        <a:pt x="355" y="29"/>
                        <a:pt x="206" y="1"/>
                        <a:pt x="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6"/>
                <p:cNvSpPr/>
                <p:nvPr/>
              </p:nvSpPr>
              <p:spPr>
                <a:xfrm>
                  <a:off x="4205688" y="2639337"/>
                  <a:ext cx="22060" cy="23955"/>
                </a:xfrm>
                <a:custGeom>
                  <a:rect b="b" l="l" r="r" t="t"/>
                  <a:pathLst>
                    <a:path extrusionOk="0" h="708" w="652">
                      <a:moveTo>
                        <a:pt x="36" y="0"/>
                      </a:moveTo>
                      <a:cubicBezTo>
                        <a:pt x="0" y="0"/>
                        <a:pt x="0" y="36"/>
                        <a:pt x="0" y="36"/>
                      </a:cubicBezTo>
                      <a:lnTo>
                        <a:pt x="0" y="64"/>
                      </a:lnTo>
                      <a:cubicBezTo>
                        <a:pt x="354" y="92"/>
                        <a:pt x="595" y="354"/>
                        <a:pt x="595" y="680"/>
                      </a:cubicBezTo>
                      <a:cubicBezTo>
                        <a:pt x="595" y="708"/>
                        <a:pt x="595" y="708"/>
                        <a:pt x="623" y="708"/>
                      </a:cubicBezTo>
                      <a:cubicBezTo>
                        <a:pt x="623" y="708"/>
                        <a:pt x="651" y="708"/>
                        <a:pt x="651" y="680"/>
                      </a:cubicBezTo>
                      <a:cubicBezTo>
                        <a:pt x="651" y="326"/>
                        <a:pt x="390" y="36"/>
                        <a:pt x="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6"/>
                <p:cNvSpPr/>
                <p:nvPr/>
              </p:nvSpPr>
              <p:spPr>
                <a:xfrm>
                  <a:off x="4203759" y="2703253"/>
                  <a:ext cx="22060" cy="18948"/>
                </a:xfrm>
                <a:custGeom>
                  <a:rect b="b" l="l" r="r" t="t"/>
                  <a:pathLst>
                    <a:path extrusionOk="0" h="560" w="652">
                      <a:moveTo>
                        <a:pt x="29" y="0"/>
                      </a:moveTo>
                      <a:cubicBezTo>
                        <a:pt x="1" y="0"/>
                        <a:pt x="1" y="29"/>
                        <a:pt x="1" y="29"/>
                      </a:cubicBezTo>
                      <a:cubicBezTo>
                        <a:pt x="1" y="177"/>
                        <a:pt x="93" y="326"/>
                        <a:pt x="206" y="446"/>
                      </a:cubicBezTo>
                      <a:cubicBezTo>
                        <a:pt x="298" y="531"/>
                        <a:pt x="447" y="559"/>
                        <a:pt x="560" y="559"/>
                      </a:cubicBezTo>
                      <a:lnTo>
                        <a:pt x="623" y="559"/>
                      </a:lnTo>
                      <a:cubicBezTo>
                        <a:pt x="652" y="559"/>
                        <a:pt x="652" y="559"/>
                        <a:pt x="652" y="531"/>
                      </a:cubicBezTo>
                      <a:cubicBezTo>
                        <a:pt x="652" y="503"/>
                        <a:pt x="652" y="503"/>
                        <a:pt x="623" y="503"/>
                      </a:cubicBezTo>
                      <a:cubicBezTo>
                        <a:pt x="597" y="508"/>
                        <a:pt x="572" y="510"/>
                        <a:pt x="548" y="510"/>
                      </a:cubicBezTo>
                      <a:cubicBezTo>
                        <a:pt x="433" y="510"/>
                        <a:pt x="333" y="458"/>
                        <a:pt x="234" y="382"/>
                      </a:cubicBezTo>
                      <a:cubicBezTo>
                        <a:pt x="121" y="297"/>
                        <a:pt x="57" y="177"/>
                        <a:pt x="57" y="29"/>
                      </a:cubicBezTo>
                      <a:cubicBezTo>
                        <a:pt x="57" y="0"/>
                        <a:pt x="29" y="0"/>
                        <a:pt x="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6"/>
                <p:cNvSpPr/>
                <p:nvPr/>
              </p:nvSpPr>
              <p:spPr>
                <a:xfrm>
                  <a:off x="4161870" y="2671413"/>
                  <a:ext cx="15124" cy="23955"/>
                </a:xfrm>
                <a:custGeom>
                  <a:rect b="b" l="l" r="r" t="t"/>
                  <a:pathLst>
                    <a:path extrusionOk="0" h="708" w="447">
                      <a:moveTo>
                        <a:pt x="411" y="0"/>
                      </a:moveTo>
                      <a:cubicBezTo>
                        <a:pt x="149" y="85"/>
                        <a:pt x="1" y="382"/>
                        <a:pt x="93" y="679"/>
                      </a:cubicBezTo>
                      <a:cubicBezTo>
                        <a:pt x="93" y="679"/>
                        <a:pt x="93" y="708"/>
                        <a:pt x="121" y="708"/>
                      </a:cubicBezTo>
                      <a:lnTo>
                        <a:pt x="121" y="679"/>
                      </a:lnTo>
                      <a:cubicBezTo>
                        <a:pt x="149" y="679"/>
                        <a:pt x="149" y="679"/>
                        <a:pt x="149" y="644"/>
                      </a:cubicBezTo>
                      <a:cubicBezTo>
                        <a:pt x="57" y="411"/>
                        <a:pt x="178" y="149"/>
                        <a:pt x="447" y="57"/>
                      </a:cubicBezTo>
                      <a:lnTo>
                        <a:pt x="447" y="29"/>
                      </a:lnTo>
                      <a:cubicBezTo>
                        <a:pt x="447" y="0"/>
                        <a:pt x="447" y="0"/>
                        <a:pt x="4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6"/>
                <p:cNvSpPr/>
                <p:nvPr/>
              </p:nvSpPr>
              <p:spPr>
                <a:xfrm>
                  <a:off x="4277488" y="2717126"/>
                  <a:ext cx="18000" cy="11030"/>
                </a:xfrm>
                <a:custGeom>
                  <a:rect b="b" l="l" r="r" t="t"/>
                  <a:pathLst>
                    <a:path extrusionOk="0" h="326" w="532">
                      <a:moveTo>
                        <a:pt x="531" y="1"/>
                      </a:moveTo>
                      <a:cubicBezTo>
                        <a:pt x="503" y="1"/>
                        <a:pt x="503" y="36"/>
                        <a:pt x="475" y="36"/>
                      </a:cubicBezTo>
                      <a:cubicBezTo>
                        <a:pt x="428" y="182"/>
                        <a:pt x="300" y="284"/>
                        <a:pt x="142" y="284"/>
                      </a:cubicBezTo>
                      <a:cubicBezTo>
                        <a:pt x="108" y="284"/>
                        <a:pt x="72" y="279"/>
                        <a:pt x="36" y="269"/>
                      </a:cubicBezTo>
                      <a:lnTo>
                        <a:pt x="1" y="269"/>
                      </a:lnTo>
                      <a:cubicBezTo>
                        <a:pt x="1" y="298"/>
                        <a:pt x="1" y="298"/>
                        <a:pt x="36" y="326"/>
                      </a:cubicBezTo>
                      <a:lnTo>
                        <a:pt x="149" y="326"/>
                      </a:lnTo>
                      <a:cubicBezTo>
                        <a:pt x="326" y="326"/>
                        <a:pt x="475" y="241"/>
                        <a:pt x="531" y="64"/>
                      </a:cubicBezTo>
                      <a:lnTo>
                        <a:pt x="5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6"/>
                <p:cNvSpPr/>
                <p:nvPr/>
              </p:nvSpPr>
              <p:spPr>
                <a:xfrm>
                  <a:off x="4262667" y="2646646"/>
                  <a:ext cx="29944" cy="7816"/>
                </a:xfrm>
                <a:custGeom>
                  <a:rect b="b" l="l" r="r" t="t"/>
                  <a:pathLst>
                    <a:path extrusionOk="0" h="231" w="885">
                      <a:moveTo>
                        <a:pt x="631" y="1"/>
                      </a:moveTo>
                      <a:cubicBezTo>
                        <a:pt x="412" y="1"/>
                        <a:pt x="203" y="70"/>
                        <a:pt x="28" y="202"/>
                      </a:cubicBezTo>
                      <a:cubicBezTo>
                        <a:pt x="0" y="202"/>
                        <a:pt x="0" y="202"/>
                        <a:pt x="28" y="230"/>
                      </a:cubicBezTo>
                      <a:lnTo>
                        <a:pt x="57" y="230"/>
                      </a:lnTo>
                      <a:cubicBezTo>
                        <a:pt x="236" y="120"/>
                        <a:pt x="426" y="60"/>
                        <a:pt x="635" y="60"/>
                      </a:cubicBezTo>
                      <a:cubicBezTo>
                        <a:pt x="706" y="60"/>
                        <a:pt x="780" y="67"/>
                        <a:pt x="856" y="82"/>
                      </a:cubicBezTo>
                      <a:cubicBezTo>
                        <a:pt x="856" y="82"/>
                        <a:pt x="884" y="82"/>
                        <a:pt x="884" y="53"/>
                      </a:cubicBezTo>
                      <a:cubicBezTo>
                        <a:pt x="884" y="53"/>
                        <a:pt x="884" y="25"/>
                        <a:pt x="856" y="25"/>
                      </a:cubicBezTo>
                      <a:cubicBezTo>
                        <a:pt x="781" y="9"/>
                        <a:pt x="705" y="1"/>
                        <a:pt x="6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6"/>
                <p:cNvSpPr/>
                <p:nvPr/>
              </p:nvSpPr>
              <p:spPr>
                <a:xfrm>
                  <a:off x="4296639" y="2663563"/>
                  <a:ext cx="10827" cy="18880"/>
                </a:xfrm>
                <a:custGeom>
                  <a:rect b="b" l="l" r="r" t="t"/>
                  <a:pathLst>
                    <a:path extrusionOk="0" h="558" w="320">
                      <a:moveTo>
                        <a:pt x="29" y="1"/>
                      </a:moveTo>
                      <a:cubicBezTo>
                        <a:pt x="22" y="1"/>
                        <a:pt x="15" y="10"/>
                        <a:pt x="1" y="27"/>
                      </a:cubicBezTo>
                      <a:cubicBezTo>
                        <a:pt x="1" y="27"/>
                        <a:pt x="1" y="55"/>
                        <a:pt x="29" y="55"/>
                      </a:cubicBezTo>
                      <a:cubicBezTo>
                        <a:pt x="178" y="169"/>
                        <a:pt x="262" y="346"/>
                        <a:pt x="262" y="558"/>
                      </a:cubicBezTo>
                      <a:lnTo>
                        <a:pt x="291" y="558"/>
                      </a:lnTo>
                      <a:cubicBezTo>
                        <a:pt x="291" y="558"/>
                        <a:pt x="319" y="558"/>
                        <a:pt x="319" y="522"/>
                      </a:cubicBezTo>
                      <a:cubicBezTo>
                        <a:pt x="319" y="317"/>
                        <a:pt x="206" y="140"/>
                        <a:pt x="57" y="27"/>
                      </a:cubicBezTo>
                      <a:cubicBezTo>
                        <a:pt x="43" y="10"/>
                        <a:pt x="36" y="1"/>
                        <a:pt x="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6"/>
                <p:cNvSpPr/>
                <p:nvPr/>
              </p:nvSpPr>
              <p:spPr>
                <a:xfrm>
                  <a:off x="4239659" y="2671853"/>
                  <a:ext cx="23042" cy="28557"/>
                </a:xfrm>
                <a:custGeom>
                  <a:rect b="b" l="l" r="r" t="t"/>
                  <a:pathLst>
                    <a:path extrusionOk="0" h="844" w="681">
                      <a:moveTo>
                        <a:pt x="142" y="1"/>
                      </a:moveTo>
                      <a:cubicBezTo>
                        <a:pt x="104" y="1"/>
                        <a:pt x="66" y="6"/>
                        <a:pt x="29" y="16"/>
                      </a:cubicBezTo>
                      <a:cubicBezTo>
                        <a:pt x="1" y="16"/>
                        <a:pt x="1" y="16"/>
                        <a:pt x="1" y="44"/>
                      </a:cubicBezTo>
                      <a:lnTo>
                        <a:pt x="29" y="72"/>
                      </a:lnTo>
                      <a:cubicBezTo>
                        <a:pt x="72" y="61"/>
                        <a:pt x="113" y="55"/>
                        <a:pt x="153" y="55"/>
                      </a:cubicBezTo>
                      <a:cubicBezTo>
                        <a:pt x="305" y="55"/>
                        <a:pt x="436" y="137"/>
                        <a:pt x="532" y="277"/>
                      </a:cubicBezTo>
                      <a:cubicBezTo>
                        <a:pt x="624" y="426"/>
                        <a:pt x="624" y="631"/>
                        <a:pt x="503" y="780"/>
                      </a:cubicBezTo>
                      <a:cubicBezTo>
                        <a:pt x="475" y="808"/>
                        <a:pt x="475" y="808"/>
                        <a:pt x="503" y="843"/>
                      </a:cubicBezTo>
                      <a:lnTo>
                        <a:pt x="532" y="843"/>
                      </a:lnTo>
                      <a:lnTo>
                        <a:pt x="532" y="808"/>
                      </a:lnTo>
                      <a:cubicBezTo>
                        <a:pt x="680" y="666"/>
                        <a:pt x="680" y="398"/>
                        <a:pt x="560" y="221"/>
                      </a:cubicBezTo>
                      <a:cubicBezTo>
                        <a:pt x="490" y="99"/>
                        <a:pt x="316" y="1"/>
                        <a:pt x="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6"/>
                <p:cNvSpPr/>
                <p:nvPr/>
              </p:nvSpPr>
              <p:spPr>
                <a:xfrm>
                  <a:off x="4234651" y="2704200"/>
                  <a:ext cx="6970" cy="17019"/>
                </a:xfrm>
                <a:custGeom>
                  <a:rect b="b" l="l" r="r" t="t"/>
                  <a:pathLst>
                    <a:path extrusionOk="0" h="503" w="206">
                      <a:moveTo>
                        <a:pt x="92" y="1"/>
                      </a:moveTo>
                      <a:cubicBezTo>
                        <a:pt x="29" y="64"/>
                        <a:pt x="0" y="177"/>
                        <a:pt x="0" y="269"/>
                      </a:cubicBezTo>
                      <a:cubicBezTo>
                        <a:pt x="29" y="383"/>
                        <a:pt x="92" y="475"/>
                        <a:pt x="177" y="503"/>
                      </a:cubicBezTo>
                      <a:lnTo>
                        <a:pt x="206" y="503"/>
                      </a:lnTo>
                      <a:lnTo>
                        <a:pt x="206" y="446"/>
                      </a:lnTo>
                      <a:cubicBezTo>
                        <a:pt x="121" y="418"/>
                        <a:pt x="64" y="354"/>
                        <a:pt x="64" y="269"/>
                      </a:cubicBezTo>
                      <a:cubicBezTo>
                        <a:pt x="64" y="177"/>
                        <a:pt x="92" y="93"/>
                        <a:pt x="149" y="29"/>
                      </a:cubicBezTo>
                      <a:lnTo>
                        <a:pt x="1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 name="Google Shape;670;p46"/>
                <p:cNvGrpSpPr/>
                <p:nvPr/>
              </p:nvGrpSpPr>
              <p:grpSpPr>
                <a:xfrm>
                  <a:off x="3427734" y="2323833"/>
                  <a:ext cx="175743" cy="194657"/>
                  <a:chOff x="3306034" y="1949508"/>
                  <a:chExt cx="175743" cy="194657"/>
                </a:xfrm>
              </p:grpSpPr>
              <p:sp>
                <p:nvSpPr>
                  <p:cNvPr id="671" name="Google Shape;671;p46"/>
                  <p:cNvSpPr/>
                  <p:nvPr/>
                </p:nvSpPr>
                <p:spPr>
                  <a:xfrm>
                    <a:off x="3335979" y="1979047"/>
                    <a:ext cx="113719" cy="156961"/>
                  </a:xfrm>
                  <a:custGeom>
                    <a:rect b="b" l="l" r="r" t="t"/>
                    <a:pathLst>
                      <a:path extrusionOk="0" h="4639" w="3361">
                        <a:moveTo>
                          <a:pt x="1704" y="1"/>
                        </a:moveTo>
                        <a:cubicBezTo>
                          <a:pt x="1639" y="1"/>
                          <a:pt x="1573" y="4"/>
                          <a:pt x="1507" y="12"/>
                        </a:cubicBezTo>
                        <a:cubicBezTo>
                          <a:pt x="708" y="104"/>
                          <a:pt x="92" y="748"/>
                          <a:pt x="35" y="1575"/>
                        </a:cubicBezTo>
                        <a:cubicBezTo>
                          <a:pt x="0" y="2134"/>
                          <a:pt x="269" y="2608"/>
                          <a:pt x="651" y="2934"/>
                        </a:cubicBezTo>
                        <a:cubicBezTo>
                          <a:pt x="884" y="3139"/>
                          <a:pt x="1061" y="3436"/>
                          <a:pt x="1097" y="3754"/>
                        </a:cubicBezTo>
                        <a:lnTo>
                          <a:pt x="1181" y="4405"/>
                        </a:lnTo>
                        <a:cubicBezTo>
                          <a:pt x="1181" y="4525"/>
                          <a:pt x="1302" y="4639"/>
                          <a:pt x="1450" y="4639"/>
                        </a:cubicBezTo>
                        <a:lnTo>
                          <a:pt x="1981" y="4639"/>
                        </a:lnTo>
                        <a:cubicBezTo>
                          <a:pt x="2122" y="4639"/>
                          <a:pt x="2243" y="4525"/>
                          <a:pt x="2243" y="4377"/>
                        </a:cubicBezTo>
                        <a:lnTo>
                          <a:pt x="2335" y="3754"/>
                        </a:lnTo>
                        <a:cubicBezTo>
                          <a:pt x="2363" y="3436"/>
                          <a:pt x="2511" y="3139"/>
                          <a:pt x="2745" y="2934"/>
                        </a:cubicBezTo>
                        <a:cubicBezTo>
                          <a:pt x="3127" y="2637"/>
                          <a:pt x="3360" y="2163"/>
                          <a:pt x="3360" y="1667"/>
                        </a:cubicBezTo>
                        <a:cubicBezTo>
                          <a:pt x="3334" y="729"/>
                          <a:pt x="2617" y="1"/>
                          <a:pt x="17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6"/>
                  <p:cNvSpPr/>
                  <p:nvPr/>
                </p:nvSpPr>
                <p:spPr>
                  <a:xfrm>
                    <a:off x="3371879" y="2112055"/>
                    <a:ext cx="44053" cy="32109"/>
                  </a:xfrm>
                  <a:custGeom>
                    <a:rect b="b" l="l" r="r" t="t"/>
                    <a:pathLst>
                      <a:path extrusionOk="0" h="949" w="1302">
                        <a:moveTo>
                          <a:pt x="0" y="0"/>
                        </a:moveTo>
                        <a:lnTo>
                          <a:pt x="0" y="297"/>
                        </a:lnTo>
                        <a:cubicBezTo>
                          <a:pt x="0" y="651"/>
                          <a:pt x="297" y="948"/>
                          <a:pt x="651" y="948"/>
                        </a:cubicBezTo>
                        <a:cubicBezTo>
                          <a:pt x="1005" y="920"/>
                          <a:pt x="1302" y="651"/>
                          <a:pt x="1302" y="269"/>
                        </a:cubicBezTo>
                        <a:lnTo>
                          <a:pt x="13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6"/>
                  <p:cNvSpPr/>
                  <p:nvPr/>
                </p:nvSpPr>
                <p:spPr>
                  <a:xfrm>
                    <a:off x="3363014" y="2022762"/>
                    <a:ext cx="58907" cy="95279"/>
                  </a:xfrm>
                  <a:custGeom>
                    <a:rect b="b" l="l" r="r" t="t"/>
                    <a:pathLst>
                      <a:path extrusionOk="0" h="2816" w="1741">
                        <a:moveTo>
                          <a:pt x="1210" y="163"/>
                        </a:moveTo>
                        <a:cubicBezTo>
                          <a:pt x="1238" y="198"/>
                          <a:pt x="1267" y="255"/>
                          <a:pt x="1267" y="283"/>
                        </a:cubicBezTo>
                        <a:cubicBezTo>
                          <a:pt x="1295" y="375"/>
                          <a:pt x="1295" y="432"/>
                          <a:pt x="1295" y="489"/>
                        </a:cubicBezTo>
                        <a:cubicBezTo>
                          <a:pt x="1267" y="552"/>
                          <a:pt x="1238" y="581"/>
                          <a:pt x="1182" y="581"/>
                        </a:cubicBezTo>
                        <a:cubicBezTo>
                          <a:pt x="1118" y="581"/>
                          <a:pt x="1090" y="552"/>
                          <a:pt x="1090" y="489"/>
                        </a:cubicBezTo>
                        <a:cubicBezTo>
                          <a:pt x="1062" y="460"/>
                          <a:pt x="1062" y="404"/>
                          <a:pt x="1090" y="340"/>
                        </a:cubicBezTo>
                        <a:cubicBezTo>
                          <a:pt x="1118" y="283"/>
                          <a:pt x="1147" y="227"/>
                          <a:pt x="1210" y="163"/>
                        </a:cubicBezTo>
                        <a:close/>
                        <a:moveTo>
                          <a:pt x="616" y="227"/>
                        </a:moveTo>
                        <a:cubicBezTo>
                          <a:pt x="680" y="255"/>
                          <a:pt x="708" y="340"/>
                          <a:pt x="736" y="404"/>
                        </a:cubicBezTo>
                        <a:cubicBezTo>
                          <a:pt x="736" y="489"/>
                          <a:pt x="736" y="552"/>
                          <a:pt x="680" y="609"/>
                        </a:cubicBezTo>
                        <a:cubicBezTo>
                          <a:pt x="663" y="642"/>
                          <a:pt x="625" y="656"/>
                          <a:pt x="584" y="656"/>
                        </a:cubicBezTo>
                        <a:cubicBezTo>
                          <a:pt x="556" y="656"/>
                          <a:pt x="526" y="649"/>
                          <a:pt x="503" y="637"/>
                        </a:cubicBezTo>
                        <a:cubicBezTo>
                          <a:pt x="474" y="609"/>
                          <a:pt x="474" y="581"/>
                          <a:pt x="439" y="517"/>
                        </a:cubicBezTo>
                        <a:cubicBezTo>
                          <a:pt x="439" y="432"/>
                          <a:pt x="503" y="283"/>
                          <a:pt x="616" y="227"/>
                        </a:cubicBezTo>
                        <a:close/>
                        <a:moveTo>
                          <a:pt x="995" y="0"/>
                        </a:moveTo>
                        <a:cubicBezTo>
                          <a:pt x="861" y="0"/>
                          <a:pt x="730" y="70"/>
                          <a:pt x="616" y="135"/>
                        </a:cubicBezTo>
                        <a:cubicBezTo>
                          <a:pt x="559" y="107"/>
                          <a:pt x="531" y="107"/>
                          <a:pt x="474" y="78"/>
                        </a:cubicBezTo>
                        <a:cubicBezTo>
                          <a:pt x="326" y="78"/>
                          <a:pt x="206" y="107"/>
                          <a:pt x="149" y="163"/>
                        </a:cubicBezTo>
                        <a:cubicBezTo>
                          <a:pt x="0" y="340"/>
                          <a:pt x="121" y="729"/>
                          <a:pt x="206" y="991"/>
                        </a:cubicBezTo>
                        <a:cubicBezTo>
                          <a:pt x="234" y="1047"/>
                          <a:pt x="262" y="1111"/>
                          <a:pt x="262" y="1168"/>
                        </a:cubicBezTo>
                        <a:cubicBezTo>
                          <a:pt x="382" y="1642"/>
                          <a:pt x="503" y="2109"/>
                          <a:pt x="588" y="2583"/>
                        </a:cubicBezTo>
                        <a:lnTo>
                          <a:pt x="616" y="2788"/>
                        </a:lnTo>
                        <a:cubicBezTo>
                          <a:pt x="651" y="2788"/>
                          <a:pt x="651" y="2816"/>
                          <a:pt x="651" y="2816"/>
                        </a:cubicBezTo>
                        <a:lnTo>
                          <a:pt x="680" y="2816"/>
                        </a:lnTo>
                        <a:cubicBezTo>
                          <a:pt x="680" y="2788"/>
                          <a:pt x="708" y="2788"/>
                          <a:pt x="680" y="2759"/>
                        </a:cubicBezTo>
                        <a:lnTo>
                          <a:pt x="651" y="2583"/>
                        </a:lnTo>
                        <a:cubicBezTo>
                          <a:pt x="559" y="2109"/>
                          <a:pt x="439" y="1613"/>
                          <a:pt x="326" y="1139"/>
                        </a:cubicBezTo>
                        <a:cubicBezTo>
                          <a:pt x="326" y="1111"/>
                          <a:pt x="298" y="1047"/>
                          <a:pt x="262" y="963"/>
                        </a:cubicBezTo>
                        <a:cubicBezTo>
                          <a:pt x="177" y="729"/>
                          <a:pt x="57" y="340"/>
                          <a:pt x="177" y="198"/>
                        </a:cubicBezTo>
                        <a:cubicBezTo>
                          <a:pt x="234" y="135"/>
                          <a:pt x="326" y="135"/>
                          <a:pt x="474" y="135"/>
                        </a:cubicBezTo>
                        <a:cubicBezTo>
                          <a:pt x="503" y="163"/>
                          <a:pt x="531" y="163"/>
                          <a:pt x="559" y="198"/>
                        </a:cubicBezTo>
                        <a:cubicBezTo>
                          <a:pt x="439" y="283"/>
                          <a:pt x="382" y="404"/>
                          <a:pt x="382" y="552"/>
                        </a:cubicBezTo>
                        <a:cubicBezTo>
                          <a:pt x="411" y="609"/>
                          <a:pt x="439" y="665"/>
                          <a:pt x="474" y="694"/>
                        </a:cubicBezTo>
                        <a:cubicBezTo>
                          <a:pt x="507" y="707"/>
                          <a:pt x="545" y="716"/>
                          <a:pt x="582" y="716"/>
                        </a:cubicBezTo>
                        <a:cubicBezTo>
                          <a:pt x="642" y="716"/>
                          <a:pt x="701" y="694"/>
                          <a:pt x="736" y="637"/>
                        </a:cubicBezTo>
                        <a:cubicBezTo>
                          <a:pt x="793" y="581"/>
                          <a:pt x="793" y="489"/>
                          <a:pt x="793" y="404"/>
                        </a:cubicBezTo>
                        <a:cubicBezTo>
                          <a:pt x="765" y="312"/>
                          <a:pt x="736" y="255"/>
                          <a:pt x="651" y="198"/>
                        </a:cubicBezTo>
                        <a:cubicBezTo>
                          <a:pt x="761" y="127"/>
                          <a:pt x="875" y="60"/>
                          <a:pt x="990" y="60"/>
                        </a:cubicBezTo>
                        <a:cubicBezTo>
                          <a:pt x="1023" y="60"/>
                          <a:pt x="1057" y="66"/>
                          <a:pt x="1090" y="78"/>
                        </a:cubicBezTo>
                        <a:cubicBezTo>
                          <a:pt x="1118" y="78"/>
                          <a:pt x="1147" y="107"/>
                          <a:pt x="1147" y="135"/>
                        </a:cubicBezTo>
                        <a:cubicBezTo>
                          <a:pt x="1090" y="163"/>
                          <a:pt x="1062" y="255"/>
                          <a:pt x="1033" y="312"/>
                        </a:cubicBezTo>
                        <a:cubicBezTo>
                          <a:pt x="1005" y="404"/>
                          <a:pt x="1005" y="460"/>
                          <a:pt x="1033" y="517"/>
                        </a:cubicBezTo>
                        <a:cubicBezTo>
                          <a:pt x="1033" y="581"/>
                          <a:pt x="1090" y="637"/>
                          <a:pt x="1147" y="637"/>
                        </a:cubicBezTo>
                        <a:cubicBezTo>
                          <a:pt x="1159" y="641"/>
                          <a:pt x="1171" y="643"/>
                          <a:pt x="1183" y="643"/>
                        </a:cubicBezTo>
                        <a:cubicBezTo>
                          <a:pt x="1260" y="643"/>
                          <a:pt x="1328" y="568"/>
                          <a:pt x="1359" y="489"/>
                        </a:cubicBezTo>
                        <a:cubicBezTo>
                          <a:pt x="1387" y="432"/>
                          <a:pt x="1359" y="375"/>
                          <a:pt x="1323" y="283"/>
                        </a:cubicBezTo>
                        <a:cubicBezTo>
                          <a:pt x="1295" y="227"/>
                          <a:pt x="1267" y="163"/>
                          <a:pt x="1238" y="135"/>
                        </a:cubicBezTo>
                        <a:cubicBezTo>
                          <a:pt x="1267" y="107"/>
                          <a:pt x="1295" y="78"/>
                          <a:pt x="1323" y="78"/>
                        </a:cubicBezTo>
                        <a:cubicBezTo>
                          <a:pt x="1351" y="72"/>
                          <a:pt x="1381" y="68"/>
                          <a:pt x="1410" y="68"/>
                        </a:cubicBezTo>
                        <a:cubicBezTo>
                          <a:pt x="1506" y="68"/>
                          <a:pt x="1599" y="106"/>
                          <a:pt x="1621" y="198"/>
                        </a:cubicBezTo>
                        <a:cubicBezTo>
                          <a:pt x="1677" y="255"/>
                          <a:pt x="1649" y="340"/>
                          <a:pt x="1649" y="432"/>
                        </a:cubicBezTo>
                        <a:cubicBezTo>
                          <a:pt x="1621" y="665"/>
                          <a:pt x="1564" y="906"/>
                          <a:pt x="1500" y="1111"/>
                        </a:cubicBezTo>
                        <a:cubicBezTo>
                          <a:pt x="1472" y="1288"/>
                          <a:pt x="1415" y="1465"/>
                          <a:pt x="1387" y="1613"/>
                        </a:cubicBezTo>
                        <a:lnTo>
                          <a:pt x="1182" y="2731"/>
                        </a:lnTo>
                        <a:cubicBezTo>
                          <a:pt x="1182" y="2759"/>
                          <a:pt x="1210" y="2759"/>
                          <a:pt x="1210" y="2759"/>
                        </a:cubicBezTo>
                        <a:lnTo>
                          <a:pt x="1238" y="2759"/>
                        </a:lnTo>
                        <a:lnTo>
                          <a:pt x="1444" y="1642"/>
                        </a:lnTo>
                        <a:cubicBezTo>
                          <a:pt x="1472" y="1465"/>
                          <a:pt x="1536" y="1288"/>
                          <a:pt x="1564" y="1139"/>
                        </a:cubicBezTo>
                        <a:cubicBezTo>
                          <a:pt x="1621" y="906"/>
                          <a:pt x="1677" y="665"/>
                          <a:pt x="1712" y="432"/>
                        </a:cubicBezTo>
                        <a:cubicBezTo>
                          <a:pt x="1712" y="340"/>
                          <a:pt x="1741" y="255"/>
                          <a:pt x="1677" y="163"/>
                        </a:cubicBezTo>
                        <a:cubicBezTo>
                          <a:pt x="1631" y="71"/>
                          <a:pt x="1506" y="12"/>
                          <a:pt x="1396" y="12"/>
                        </a:cubicBezTo>
                        <a:cubicBezTo>
                          <a:pt x="1370" y="12"/>
                          <a:pt x="1346" y="15"/>
                          <a:pt x="1323" y="22"/>
                        </a:cubicBezTo>
                        <a:cubicBezTo>
                          <a:pt x="1267" y="50"/>
                          <a:pt x="1238" y="50"/>
                          <a:pt x="1210" y="78"/>
                        </a:cubicBezTo>
                        <a:cubicBezTo>
                          <a:pt x="1182" y="50"/>
                          <a:pt x="1147" y="50"/>
                          <a:pt x="1118" y="22"/>
                        </a:cubicBezTo>
                        <a:cubicBezTo>
                          <a:pt x="1077" y="7"/>
                          <a:pt x="1036" y="0"/>
                          <a:pt x="9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6"/>
                  <p:cNvSpPr/>
                  <p:nvPr/>
                </p:nvSpPr>
                <p:spPr>
                  <a:xfrm>
                    <a:off x="3306034" y="2019413"/>
                    <a:ext cx="19184" cy="5041"/>
                  </a:xfrm>
                  <a:custGeom>
                    <a:rect b="b" l="l" r="r" t="t"/>
                    <a:pathLst>
                      <a:path extrusionOk="0" h="149" w="567">
                        <a:moveTo>
                          <a:pt x="36" y="0"/>
                        </a:moveTo>
                        <a:lnTo>
                          <a:pt x="1" y="29"/>
                        </a:lnTo>
                        <a:cubicBezTo>
                          <a:pt x="1" y="57"/>
                          <a:pt x="1" y="57"/>
                          <a:pt x="36" y="57"/>
                        </a:cubicBezTo>
                        <a:lnTo>
                          <a:pt x="531" y="149"/>
                        </a:lnTo>
                        <a:cubicBezTo>
                          <a:pt x="567" y="149"/>
                          <a:pt x="567" y="121"/>
                          <a:pt x="567" y="121"/>
                        </a:cubicBezTo>
                        <a:cubicBezTo>
                          <a:pt x="567" y="85"/>
                          <a:pt x="567" y="85"/>
                          <a:pt x="531" y="85"/>
                        </a:cubicBezTo>
                        <a:lnTo>
                          <a:pt x="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6"/>
                  <p:cNvSpPr/>
                  <p:nvPr/>
                </p:nvSpPr>
                <p:spPr>
                  <a:xfrm>
                    <a:off x="3321125" y="1977761"/>
                    <a:ext cx="14887" cy="14617"/>
                  </a:xfrm>
                  <a:custGeom>
                    <a:rect b="b" l="l" r="r" t="t"/>
                    <a:pathLst>
                      <a:path extrusionOk="0" h="432" w="440">
                        <a:moveTo>
                          <a:pt x="29" y="0"/>
                        </a:moveTo>
                        <a:cubicBezTo>
                          <a:pt x="22" y="0"/>
                          <a:pt x="15" y="7"/>
                          <a:pt x="0" y="22"/>
                        </a:cubicBezTo>
                        <a:lnTo>
                          <a:pt x="0" y="50"/>
                        </a:lnTo>
                        <a:lnTo>
                          <a:pt x="411" y="404"/>
                        </a:lnTo>
                        <a:lnTo>
                          <a:pt x="411" y="432"/>
                        </a:lnTo>
                        <a:cubicBezTo>
                          <a:pt x="439" y="432"/>
                          <a:pt x="439" y="404"/>
                          <a:pt x="439" y="404"/>
                        </a:cubicBezTo>
                        <a:lnTo>
                          <a:pt x="439" y="375"/>
                        </a:lnTo>
                        <a:lnTo>
                          <a:pt x="57" y="22"/>
                        </a:lnTo>
                        <a:cubicBezTo>
                          <a:pt x="43" y="7"/>
                          <a:pt x="36" y="0"/>
                          <a:pt x="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6"/>
                  <p:cNvSpPr/>
                  <p:nvPr/>
                </p:nvSpPr>
                <p:spPr>
                  <a:xfrm>
                    <a:off x="3374992" y="1950455"/>
                    <a:ext cx="5041" cy="19184"/>
                  </a:xfrm>
                  <a:custGeom>
                    <a:rect b="b" l="l" r="r" t="t"/>
                    <a:pathLst>
                      <a:path extrusionOk="0" h="567" w="149">
                        <a:moveTo>
                          <a:pt x="28" y="1"/>
                        </a:moveTo>
                        <a:cubicBezTo>
                          <a:pt x="28" y="36"/>
                          <a:pt x="0" y="36"/>
                          <a:pt x="0" y="65"/>
                        </a:cubicBezTo>
                        <a:cubicBezTo>
                          <a:pt x="28" y="121"/>
                          <a:pt x="28" y="213"/>
                          <a:pt x="57" y="298"/>
                        </a:cubicBezTo>
                        <a:cubicBezTo>
                          <a:pt x="57" y="390"/>
                          <a:pt x="85" y="447"/>
                          <a:pt x="85" y="532"/>
                        </a:cubicBezTo>
                        <a:lnTo>
                          <a:pt x="120" y="567"/>
                        </a:lnTo>
                        <a:cubicBezTo>
                          <a:pt x="149" y="532"/>
                          <a:pt x="149" y="532"/>
                          <a:pt x="149" y="503"/>
                        </a:cubicBezTo>
                        <a:cubicBezTo>
                          <a:pt x="149" y="447"/>
                          <a:pt x="120" y="355"/>
                          <a:pt x="120" y="270"/>
                        </a:cubicBezTo>
                        <a:cubicBezTo>
                          <a:pt x="85" y="178"/>
                          <a:pt x="85" y="93"/>
                          <a:pt x="57" y="36"/>
                        </a:cubicBezTo>
                        <a:cubicBezTo>
                          <a:pt x="57" y="36"/>
                          <a:pt x="57" y="1"/>
                          <a:pt x="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6"/>
                  <p:cNvSpPr/>
                  <p:nvPr/>
                </p:nvSpPr>
                <p:spPr>
                  <a:xfrm>
                    <a:off x="3409944" y="1949508"/>
                    <a:ext cx="3857" cy="22060"/>
                  </a:xfrm>
                  <a:custGeom>
                    <a:rect b="b" l="l" r="r" t="t"/>
                    <a:pathLst>
                      <a:path extrusionOk="0" h="652" w="114">
                        <a:moveTo>
                          <a:pt x="85" y="1"/>
                        </a:moveTo>
                        <a:cubicBezTo>
                          <a:pt x="85" y="1"/>
                          <a:pt x="57" y="1"/>
                          <a:pt x="57" y="29"/>
                        </a:cubicBezTo>
                        <a:lnTo>
                          <a:pt x="0" y="623"/>
                        </a:lnTo>
                        <a:cubicBezTo>
                          <a:pt x="0" y="623"/>
                          <a:pt x="0" y="651"/>
                          <a:pt x="28" y="651"/>
                        </a:cubicBezTo>
                        <a:lnTo>
                          <a:pt x="57" y="623"/>
                        </a:lnTo>
                        <a:lnTo>
                          <a:pt x="113" y="29"/>
                        </a:lnTo>
                        <a:cubicBezTo>
                          <a:pt x="113" y="1"/>
                          <a:pt x="113" y="1"/>
                          <a:pt x="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6"/>
                  <p:cNvSpPr/>
                  <p:nvPr/>
                </p:nvSpPr>
                <p:spPr>
                  <a:xfrm>
                    <a:off x="3447739" y="1987573"/>
                    <a:ext cx="19895" cy="13906"/>
                  </a:xfrm>
                  <a:custGeom>
                    <a:rect b="b" l="l" r="r" t="t"/>
                    <a:pathLst>
                      <a:path extrusionOk="0" h="411" w="588">
                        <a:moveTo>
                          <a:pt x="531" y="0"/>
                        </a:moveTo>
                        <a:lnTo>
                          <a:pt x="29" y="354"/>
                        </a:lnTo>
                        <a:cubicBezTo>
                          <a:pt x="1" y="354"/>
                          <a:pt x="1" y="382"/>
                          <a:pt x="29" y="382"/>
                        </a:cubicBezTo>
                        <a:lnTo>
                          <a:pt x="29" y="411"/>
                        </a:lnTo>
                        <a:lnTo>
                          <a:pt x="57" y="411"/>
                        </a:lnTo>
                        <a:lnTo>
                          <a:pt x="560" y="57"/>
                        </a:lnTo>
                        <a:cubicBezTo>
                          <a:pt x="560" y="29"/>
                          <a:pt x="588" y="29"/>
                          <a:pt x="5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6"/>
                  <p:cNvSpPr/>
                  <p:nvPr/>
                </p:nvSpPr>
                <p:spPr>
                  <a:xfrm>
                    <a:off x="3461645" y="2026349"/>
                    <a:ext cx="20132" cy="3147"/>
                  </a:xfrm>
                  <a:custGeom>
                    <a:rect b="b" l="l" r="r" t="t"/>
                    <a:pathLst>
                      <a:path extrusionOk="0" h="93" w="595">
                        <a:moveTo>
                          <a:pt x="35" y="1"/>
                        </a:moveTo>
                        <a:cubicBezTo>
                          <a:pt x="0" y="1"/>
                          <a:pt x="0" y="1"/>
                          <a:pt x="0" y="29"/>
                        </a:cubicBezTo>
                        <a:cubicBezTo>
                          <a:pt x="0" y="29"/>
                          <a:pt x="0" y="57"/>
                          <a:pt x="35" y="57"/>
                        </a:cubicBezTo>
                        <a:lnTo>
                          <a:pt x="566" y="92"/>
                        </a:lnTo>
                        <a:cubicBezTo>
                          <a:pt x="594" y="92"/>
                          <a:pt x="594" y="57"/>
                          <a:pt x="594" y="57"/>
                        </a:cubicBezTo>
                        <a:cubicBezTo>
                          <a:pt x="594" y="29"/>
                          <a:pt x="594" y="29"/>
                          <a:pt x="566" y="29"/>
                        </a:cubicBezTo>
                        <a:lnTo>
                          <a:pt x="3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6"/>
                  <p:cNvSpPr/>
                  <p:nvPr/>
                </p:nvSpPr>
                <p:spPr>
                  <a:xfrm>
                    <a:off x="3346028" y="1991397"/>
                    <a:ext cx="36880" cy="56065"/>
                  </a:xfrm>
                  <a:custGeom>
                    <a:rect b="b" l="l" r="r" t="t"/>
                    <a:pathLst>
                      <a:path extrusionOk="0" h="1657" w="1090">
                        <a:moveTo>
                          <a:pt x="1033" y="1"/>
                        </a:moveTo>
                        <a:cubicBezTo>
                          <a:pt x="708" y="64"/>
                          <a:pt x="411" y="298"/>
                          <a:pt x="234" y="623"/>
                        </a:cubicBezTo>
                        <a:cubicBezTo>
                          <a:pt x="57" y="913"/>
                          <a:pt x="0" y="1302"/>
                          <a:pt x="120" y="1621"/>
                        </a:cubicBezTo>
                        <a:cubicBezTo>
                          <a:pt x="120" y="1621"/>
                          <a:pt x="120" y="1656"/>
                          <a:pt x="149" y="1656"/>
                        </a:cubicBezTo>
                        <a:cubicBezTo>
                          <a:pt x="149" y="1656"/>
                          <a:pt x="177" y="1621"/>
                          <a:pt x="149" y="1592"/>
                        </a:cubicBezTo>
                        <a:cubicBezTo>
                          <a:pt x="57" y="1302"/>
                          <a:pt x="120" y="913"/>
                          <a:pt x="269" y="652"/>
                        </a:cubicBezTo>
                        <a:cubicBezTo>
                          <a:pt x="446" y="354"/>
                          <a:pt x="736" y="121"/>
                          <a:pt x="1061" y="64"/>
                        </a:cubicBezTo>
                        <a:cubicBezTo>
                          <a:pt x="1061" y="29"/>
                          <a:pt x="1090" y="29"/>
                          <a:pt x="10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1" name="Google Shape;681;p46"/>
              <p:cNvGrpSpPr/>
              <p:nvPr/>
            </p:nvGrpSpPr>
            <p:grpSpPr>
              <a:xfrm>
                <a:off x="6350423" y="1987207"/>
                <a:ext cx="2348409" cy="2480360"/>
                <a:chOff x="2970924" y="3808142"/>
                <a:chExt cx="996524" cy="1052516"/>
              </a:xfrm>
            </p:grpSpPr>
            <p:sp>
              <p:nvSpPr>
                <p:cNvPr id="682" name="Google Shape;682;p46"/>
                <p:cNvSpPr/>
                <p:nvPr/>
              </p:nvSpPr>
              <p:spPr>
                <a:xfrm>
                  <a:off x="3598308" y="4002867"/>
                  <a:ext cx="137675" cy="167957"/>
                </a:xfrm>
                <a:custGeom>
                  <a:rect b="b" l="l" r="r" t="t"/>
                  <a:pathLst>
                    <a:path extrusionOk="0" h="4964" w="4069">
                      <a:moveTo>
                        <a:pt x="3189" y="1"/>
                      </a:moveTo>
                      <a:cubicBezTo>
                        <a:pt x="2810" y="1"/>
                        <a:pt x="2319" y="494"/>
                        <a:pt x="2095" y="713"/>
                      </a:cubicBezTo>
                      <a:cubicBezTo>
                        <a:pt x="1918" y="925"/>
                        <a:pt x="1713" y="1159"/>
                        <a:pt x="1479" y="1364"/>
                      </a:cubicBezTo>
                      <a:cubicBezTo>
                        <a:pt x="1239" y="1569"/>
                        <a:pt x="977" y="1689"/>
                        <a:pt x="708" y="1866"/>
                      </a:cubicBezTo>
                      <a:cubicBezTo>
                        <a:pt x="503" y="2043"/>
                        <a:pt x="298" y="2220"/>
                        <a:pt x="177" y="2453"/>
                      </a:cubicBezTo>
                      <a:cubicBezTo>
                        <a:pt x="64" y="2659"/>
                        <a:pt x="29" y="2871"/>
                        <a:pt x="29" y="3104"/>
                      </a:cubicBezTo>
                      <a:cubicBezTo>
                        <a:pt x="1" y="3635"/>
                        <a:pt x="149" y="4222"/>
                        <a:pt x="595" y="4547"/>
                      </a:cubicBezTo>
                      <a:cubicBezTo>
                        <a:pt x="736" y="4668"/>
                        <a:pt x="913" y="4753"/>
                        <a:pt x="1090" y="4816"/>
                      </a:cubicBezTo>
                      <a:cubicBezTo>
                        <a:pt x="1361" y="4912"/>
                        <a:pt x="1659" y="4964"/>
                        <a:pt x="1949" y="4964"/>
                      </a:cubicBezTo>
                      <a:cubicBezTo>
                        <a:pt x="2197" y="4964"/>
                        <a:pt x="2439" y="4926"/>
                        <a:pt x="2653" y="4845"/>
                      </a:cubicBezTo>
                      <a:cubicBezTo>
                        <a:pt x="2894" y="4781"/>
                        <a:pt x="3099" y="4547"/>
                        <a:pt x="3276" y="4371"/>
                      </a:cubicBezTo>
                      <a:cubicBezTo>
                        <a:pt x="3453" y="4194"/>
                        <a:pt x="3630" y="3989"/>
                        <a:pt x="3743" y="3755"/>
                      </a:cubicBezTo>
                      <a:cubicBezTo>
                        <a:pt x="3891" y="3515"/>
                        <a:pt x="3983" y="3225"/>
                        <a:pt x="4040" y="2927"/>
                      </a:cubicBezTo>
                      <a:cubicBezTo>
                        <a:pt x="4068" y="2574"/>
                        <a:pt x="4068" y="2220"/>
                        <a:pt x="4068" y="1866"/>
                      </a:cubicBezTo>
                      <a:cubicBezTo>
                        <a:pt x="4040" y="1244"/>
                        <a:pt x="3835" y="685"/>
                        <a:pt x="3509" y="183"/>
                      </a:cubicBezTo>
                      <a:cubicBezTo>
                        <a:pt x="3423" y="53"/>
                        <a:pt x="3312" y="1"/>
                        <a:pt x="31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6"/>
                <p:cNvSpPr/>
                <p:nvPr/>
              </p:nvSpPr>
              <p:spPr>
                <a:xfrm>
                  <a:off x="2972142" y="4023405"/>
                  <a:ext cx="272169" cy="460562"/>
                </a:xfrm>
                <a:custGeom>
                  <a:rect b="b" l="l" r="r" t="t"/>
                  <a:pathLst>
                    <a:path extrusionOk="0" h="13612" w="8044">
                      <a:moveTo>
                        <a:pt x="532" y="1"/>
                      </a:moveTo>
                      <a:cubicBezTo>
                        <a:pt x="504" y="1"/>
                        <a:pt x="473" y="15"/>
                        <a:pt x="439" y="50"/>
                      </a:cubicBezTo>
                      <a:cubicBezTo>
                        <a:pt x="382" y="78"/>
                        <a:pt x="382" y="142"/>
                        <a:pt x="382" y="198"/>
                      </a:cubicBezTo>
                      <a:cubicBezTo>
                        <a:pt x="354" y="347"/>
                        <a:pt x="354" y="495"/>
                        <a:pt x="382" y="672"/>
                      </a:cubicBezTo>
                      <a:cubicBezTo>
                        <a:pt x="363" y="653"/>
                        <a:pt x="345" y="646"/>
                        <a:pt x="328" y="646"/>
                      </a:cubicBezTo>
                      <a:cubicBezTo>
                        <a:pt x="287" y="646"/>
                        <a:pt x="253" y="689"/>
                        <a:pt x="234" y="729"/>
                      </a:cubicBezTo>
                      <a:cubicBezTo>
                        <a:pt x="177" y="877"/>
                        <a:pt x="205" y="990"/>
                        <a:pt x="113" y="1111"/>
                      </a:cubicBezTo>
                      <a:cubicBezTo>
                        <a:pt x="28" y="1259"/>
                        <a:pt x="0" y="1408"/>
                        <a:pt x="28" y="1556"/>
                      </a:cubicBezTo>
                      <a:cubicBezTo>
                        <a:pt x="28" y="1670"/>
                        <a:pt x="85" y="1790"/>
                        <a:pt x="142" y="1910"/>
                      </a:cubicBezTo>
                      <a:cubicBezTo>
                        <a:pt x="318" y="2292"/>
                        <a:pt x="587" y="2794"/>
                        <a:pt x="941" y="3028"/>
                      </a:cubicBezTo>
                      <a:cubicBezTo>
                        <a:pt x="1323" y="3233"/>
                        <a:pt x="1769" y="3410"/>
                        <a:pt x="2087" y="3735"/>
                      </a:cubicBezTo>
                      <a:cubicBezTo>
                        <a:pt x="2179" y="3820"/>
                        <a:pt x="2207" y="3969"/>
                        <a:pt x="2264" y="4089"/>
                      </a:cubicBezTo>
                      <a:cubicBezTo>
                        <a:pt x="2858" y="5829"/>
                        <a:pt x="3148" y="7654"/>
                        <a:pt x="3594" y="9451"/>
                      </a:cubicBezTo>
                      <a:cubicBezTo>
                        <a:pt x="3827" y="10364"/>
                        <a:pt x="4096" y="11340"/>
                        <a:pt x="4478" y="12225"/>
                      </a:cubicBezTo>
                      <a:cubicBezTo>
                        <a:pt x="4627" y="12578"/>
                        <a:pt x="5037" y="13314"/>
                        <a:pt x="5391" y="13519"/>
                      </a:cubicBezTo>
                      <a:cubicBezTo>
                        <a:pt x="5481" y="13586"/>
                        <a:pt x="5552" y="13611"/>
                        <a:pt x="5618" y="13611"/>
                      </a:cubicBezTo>
                      <a:cubicBezTo>
                        <a:pt x="5789" y="13611"/>
                        <a:pt x="5916" y="13437"/>
                        <a:pt x="6218" y="13371"/>
                      </a:cubicBezTo>
                      <a:cubicBezTo>
                        <a:pt x="6600" y="13314"/>
                        <a:pt x="6862" y="13052"/>
                        <a:pt x="7131" y="12783"/>
                      </a:cubicBezTo>
                      <a:cubicBezTo>
                        <a:pt x="7513" y="12373"/>
                        <a:pt x="8015" y="11814"/>
                        <a:pt x="8015" y="11192"/>
                      </a:cubicBezTo>
                      <a:cubicBezTo>
                        <a:pt x="8044" y="10718"/>
                        <a:pt x="7867" y="10102"/>
                        <a:pt x="7633" y="9692"/>
                      </a:cubicBezTo>
                      <a:cubicBezTo>
                        <a:pt x="7605" y="9572"/>
                        <a:pt x="7541" y="9480"/>
                        <a:pt x="7485" y="9366"/>
                      </a:cubicBezTo>
                      <a:cubicBezTo>
                        <a:pt x="6898" y="8334"/>
                        <a:pt x="6042" y="7421"/>
                        <a:pt x="5511" y="6360"/>
                      </a:cubicBezTo>
                      <a:cubicBezTo>
                        <a:pt x="5391" y="6119"/>
                        <a:pt x="5270" y="5858"/>
                        <a:pt x="5157" y="5624"/>
                      </a:cubicBezTo>
                      <a:cubicBezTo>
                        <a:pt x="4832" y="4881"/>
                        <a:pt x="4506" y="4174"/>
                        <a:pt x="4153" y="3466"/>
                      </a:cubicBezTo>
                      <a:cubicBezTo>
                        <a:pt x="4068" y="3290"/>
                        <a:pt x="4004" y="3113"/>
                        <a:pt x="3919" y="2936"/>
                      </a:cubicBezTo>
                      <a:cubicBezTo>
                        <a:pt x="3856" y="2851"/>
                        <a:pt x="3827" y="2759"/>
                        <a:pt x="3799" y="2674"/>
                      </a:cubicBezTo>
                      <a:cubicBezTo>
                        <a:pt x="3771" y="2618"/>
                        <a:pt x="3771" y="2554"/>
                        <a:pt x="3742" y="2497"/>
                      </a:cubicBezTo>
                      <a:cubicBezTo>
                        <a:pt x="3622" y="2200"/>
                        <a:pt x="3389" y="1910"/>
                        <a:pt x="3148" y="1733"/>
                      </a:cubicBezTo>
                      <a:cubicBezTo>
                        <a:pt x="2971" y="1585"/>
                        <a:pt x="2766" y="1464"/>
                        <a:pt x="2589" y="1344"/>
                      </a:cubicBezTo>
                      <a:cubicBezTo>
                        <a:pt x="2384" y="1167"/>
                        <a:pt x="2151" y="1054"/>
                        <a:pt x="1946" y="877"/>
                      </a:cubicBezTo>
                      <a:cubicBezTo>
                        <a:pt x="1677" y="672"/>
                        <a:pt x="1443" y="495"/>
                        <a:pt x="1203" y="283"/>
                      </a:cubicBezTo>
                      <a:cubicBezTo>
                        <a:pt x="1157" y="260"/>
                        <a:pt x="1093" y="219"/>
                        <a:pt x="1036" y="219"/>
                      </a:cubicBezTo>
                      <a:cubicBezTo>
                        <a:pt x="1023" y="219"/>
                        <a:pt x="1010" y="221"/>
                        <a:pt x="998" y="226"/>
                      </a:cubicBezTo>
                      <a:cubicBezTo>
                        <a:pt x="941" y="255"/>
                        <a:pt x="913" y="318"/>
                        <a:pt x="913" y="375"/>
                      </a:cubicBezTo>
                      <a:cubicBezTo>
                        <a:pt x="849" y="608"/>
                        <a:pt x="998" y="785"/>
                        <a:pt x="1174" y="934"/>
                      </a:cubicBezTo>
                      <a:cubicBezTo>
                        <a:pt x="1380" y="1139"/>
                        <a:pt x="1620" y="1288"/>
                        <a:pt x="1769" y="1521"/>
                      </a:cubicBezTo>
                      <a:cubicBezTo>
                        <a:pt x="1928" y="1758"/>
                        <a:pt x="1846" y="1846"/>
                        <a:pt x="1695" y="1846"/>
                      </a:cubicBezTo>
                      <a:cubicBezTo>
                        <a:pt x="1544" y="1846"/>
                        <a:pt x="1323" y="1758"/>
                        <a:pt x="1203" y="1641"/>
                      </a:cubicBezTo>
                      <a:cubicBezTo>
                        <a:pt x="1090" y="1521"/>
                        <a:pt x="1026" y="1344"/>
                        <a:pt x="969" y="1203"/>
                      </a:cubicBezTo>
                      <a:cubicBezTo>
                        <a:pt x="849" y="962"/>
                        <a:pt x="821" y="700"/>
                        <a:pt x="764" y="432"/>
                      </a:cubicBezTo>
                      <a:cubicBezTo>
                        <a:pt x="741" y="361"/>
                        <a:pt x="673" y="1"/>
                        <a:pt x="532" y="1"/>
                      </a:cubicBezTo>
                      <a:close/>
                    </a:path>
                  </a:pathLst>
                </a:custGeom>
                <a:solidFill>
                  <a:srgbClr val="E958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6"/>
                <p:cNvSpPr/>
                <p:nvPr/>
              </p:nvSpPr>
              <p:spPr>
                <a:xfrm>
                  <a:off x="2970924" y="4022187"/>
                  <a:ext cx="274334" cy="462727"/>
                </a:xfrm>
                <a:custGeom>
                  <a:rect b="b" l="l" r="r" t="t"/>
                  <a:pathLst>
                    <a:path extrusionOk="0" h="13676" w="8108">
                      <a:moveTo>
                        <a:pt x="567" y="57"/>
                      </a:moveTo>
                      <a:cubicBezTo>
                        <a:pt x="652" y="57"/>
                        <a:pt x="708" y="319"/>
                        <a:pt x="743" y="439"/>
                      </a:cubicBezTo>
                      <a:cubicBezTo>
                        <a:pt x="743" y="439"/>
                        <a:pt x="743" y="468"/>
                        <a:pt x="772" y="468"/>
                      </a:cubicBezTo>
                      <a:cubicBezTo>
                        <a:pt x="772" y="560"/>
                        <a:pt x="800" y="644"/>
                        <a:pt x="828" y="736"/>
                      </a:cubicBezTo>
                      <a:cubicBezTo>
                        <a:pt x="857" y="913"/>
                        <a:pt x="885" y="1090"/>
                        <a:pt x="977" y="1267"/>
                      </a:cubicBezTo>
                      <a:cubicBezTo>
                        <a:pt x="1034" y="1416"/>
                        <a:pt x="1126" y="1557"/>
                        <a:pt x="1210" y="1706"/>
                      </a:cubicBezTo>
                      <a:cubicBezTo>
                        <a:pt x="1331" y="1826"/>
                        <a:pt x="1564" y="1911"/>
                        <a:pt x="1741" y="1911"/>
                      </a:cubicBezTo>
                      <a:cubicBezTo>
                        <a:pt x="1833" y="1911"/>
                        <a:pt x="1890" y="1882"/>
                        <a:pt x="1890" y="1854"/>
                      </a:cubicBezTo>
                      <a:cubicBezTo>
                        <a:pt x="1946" y="1769"/>
                        <a:pt x="1918" y="1677"/>
                        <a:pt x="1833" y="1557"/>
                      </a:cubicBezTo>
                      <a:cubicBezTo>
                        <a:pt x="1713" y="1380"/>
                        <a:pt x="1536" y="1239"/>
                        <a:pt x="1387" y="1090"/>
                      </a:cubicBezTo>
                      <a:cubicBezTo>
                        <a:pt x="1331" y="1062"/>
                        <a:pt x="1274" y="998"/>
                        <a:pt x="1210" y="942"/>
                      </a:cubicBezTo>
                      <a:cubicBezTo>
                        <a:pt x="1034" y="765"/>
                        <a:pt x="949" y="588"/>
                        <a:pt x="977" y="411"/>
                      </a:cubicBezTo>
                      <a:cubicBezTo>
                        <a:pt x="977" y="383"/>
                        <a:pt x="1005" y="319"/>
                        <a:pt x="1034" y="291"/>
                      </a:cubicBezTo>
                      <a:cubicBezTo>
                        <a:pt x="1097" y="291"/>
                        <a:pt x="1154" y="319"/>
                        <a:pt x="1210" y="354"/>
                      </a:cubicBezTo>
                      <a:lnTo>
                        <a:pt x="1946" y="942"/>
                      </a:lnTo>
                      <a:cubicBezTo>
                        <a:pt x="2066" y="1026"/>
                        <a:pt x="2187" y="1090"/>
                        <a:pt x="2300" y="1175"/>
                      </a:cubicBezTo>
                      <a:cubicBezTo>
                        <a:pt x="2392" y="1239"/>
                        <a:pt x="2512" y="1324"/>
                        <a:pt x="2625" y="1380"/>
                      </a:cubicBezTo>
                      <a:cubicBezTo>
                        <a:pt x="2717" y="1472"/>
                        <a:pt x="2802" y="1529"/>
                        <a:pt x="2866" y="1557"/>
                      </a:cubicBezTo>
                      <a:cubicBezTo>
                        <a:pt x="2979" y="1649"/>
                        <a:pt x="3071" y="1706"/>
                        <a:pt x="3156" y="1769"/>
                      </a:cubicBezTo>
                      <a:cubicBezTo>
                        <a:pt x="3425" y="1974"/>
                        <a:pt x="3630" y="2236"/>
                        <a:pt x="3750" y="2533"/>
                      </a:cubicBezTo>
                      <a:cubicBezTo>
                        <a:pt x="3778" y="2590"/>
                        <a:pt x="3807" y="2654"/>
                        <a:pt x="3807" y="2710"/>
                      </a:cubicBezTo>
                      <a:cubicBezTo>
                        <a:pt x="3835" y="2795"/>
                        <a:pt x="3863" y="2887"/>
                        <a:pt x="3927" y="2972"/>
                      </a:cubicBezTo>
                      <a:cubicBezTo>
                        <a:pt x="4012" y="3149"/>
                        <a:pt x="4104" y="3326"/>
                        <a:pt x="4160" y="3502"/>
                      </a:cubicBezTo>
                      <a:cubicBezTo>
                        <a:pt x="4366" y="3920"/>
                        <a:pt x="4542" y="4302"/>
                        <a:pt x="4719" y="4712"/>
                      </a:cubicBezTo>
                      <a:cubicBezTo>
                        <a:pt x="4868" y="5038"/>
                        <a:pt x="5016" y="5335"/>
                        <a:pt x="5165" y="5660"/>
                      </a:cubicBezTo>
                      <a:cubicBezTo>
                        <a:pt x="5306" y="5950"/>
                        <a:pt x="5427" y="6191"/>
                        <a:pt x="5519" y="6396"/>
                      </a:cubicBezTo>
                      <a:cubicBezTo>
                        <a:pt x="5809" y="7011"/>
                        <a:pt x="6226" y="7542"/>
                        <a:pt x="6608" y="8101"/>
                      </a:cubicBezTo>
                      <a:cubicBezTo>
                        <a:pt x="6898" y="8518"/>
                        <a:pt x="7224" y="8957"/>
                        <a:pt x="7492" y="9431"/>
                      </a:cubicBezTo>
                      <a:cubicBezTo>
                        <a:pt x="7549" y="9551"/>
                        <a:pt x="7606" y="9636"/>
                        <a:pt x="7669" y="9756"/>
                      </a:cubicBezTo>
                      <a:cubicBezTo>
                        <a:pt x="7846" y="10110"/>
                        <a:pt x="8051" y="10725"/>
                        <a:pt x="8023" y="11228"/>
                      </a:cubicBezTo>
                      <a:cubicBezTo>
                        <a:pt x="8023" y="11815"/>
                        <a:pt x="7549" y="12381"/>
                        <a:pt x="7139" y="12791"/>
                      </a:cubicBezTo>
                      <a:cubicBezTo>
                        <a:pt x="6898" y="13053"/>
                        <a:pt x="6608" y="13322"/>
                        <a:pt x="6254" y="13378"/>
                      </a:cubicBezTo>
                      <a:cubicBezTo>
                        <a:pt x="6106" y="13407"/>
                        <a:pt x="5986" y="13499"/>
                        <a:pt x="5901" y="13527"/>
                      </a:cubicBezTo>
                      <a:cubicBezTo>
                        <a:pt x="5809" y="13583"/>
                        <a:pt x="5724" y="13619"/>
                        <a:pt x="5660" y="13619"/>
                      </a:cubicBezTo>
                      <a:cubicBezTo>
                        <a:pt x="5575" y="13619"/>
                        <a:pt x="5519" y="13583"/>
                        <a:pt x="5427" y="13527"/>
                      </a:cubicBezTo>
                      <a:cubicBezTo>
                        <a:pt x="5101" y="13322"/>
                        <a:pt x="4691" y="12586"/>
                        <a:pt x="4542" y="12232"/>
                      </a:cubicBezTo>
                      <a:cubicBezTo>
                        <a:pt x="4160" y="11320"/>
                        <a:pt x="3892" y="10372"/>
                        <a:pt x="3658" y="9459"/>
                      </a:cubicBezTo>
                      <a:cubicBezTo>
                        <a:pt x="3481" y="8844"/>
                        <a:pt x="3361" y="8193"/>
                        <a:pt x="3220" y="7542"/>
                      </a:cubicBezTo>
                      <a:cubicBezTo>
                        <a:pt x="2951" y="6396"/>
                        <a:pt x="2717" y="5243"/>
                        <a:pt x="2335" y="4125"/>
                      </a:cubicBezTo>
                      <a:cubicBezTo>
                        <a:pt x="2272" y="4005"/>
                        <a:pt x="2243" y="3856"/>
                        <a:pt x="2123" y="3743"/>
                      </a:cubicBezTo>
                      <a:cubicBezTo>
                        <a:pt x="1918" y="3502"/>
                        <a:pt x="1628" y="3361"/>
                        <a:pt x="1359" y="3212"/>
                      </a:cubicBezTo>
                      <a:cubicBezTo>
                        <a:pt x="1239" y="3149"/>
                        <a:pt x="1126" y="3092"/>
                        <a:pt x="1005" y="3036"/>
                      </a:cubicBezTo>
                      <a:cubicBezTo>
                        <a:pt x="623" y="2795"/>
                        <a:pt x="326" y="2208"/>
                        <a:pt x="213" y="1946"/>
                      </a:cubicBezTo>
                      <a:cubicBezTo>
                        <a:pt x="149" y="1826"/>
                        <a:pt x="93" y="1706"/>
                        <a:pt x="93" y="1592"/>
                      </a:cubicBezTo>
                      <a:cubicBezTo>
                        <a:pt x="64" y="1444"/>
                        <a:pt x="93" y="1295"/>
                        <a:pt x="178" y="1175"/>
                      </a:cubicBezTo>
                      <a:cubicBezTo>
                        <a:pt x="241" y="1090"/>
                        <a:pt x="241" y="1026"/>
                        <a:pt x="241" y="970"/>
                      </a:cubicBezTo>
                      <a:cubicBezTo>
                        <a:pt x="270" y="913"/>
                        <a:pt x="270" y="850"/>
                        <a:pt x="298" y="793"/>
                      </a:cubicBezTo>
                      <a:cubicBezTo>
                        <a:pt x="326" y="736"/>
                        <a:pt x="354" y="708"/>
                        <a:pt x="390" y="708"/>
                      </a:cubicBezTo>
                      <a:cubicBezTo>
                        <a:pt x="404" y="722"/>
                        <a:pt x="411" y="729"/>
                        <a:pt x="415" y="729"/>
                      </a:cubicBezTo>
                      <a:cubicBezTo>
                        <a:pt x="418" y="729"/>
                        <a:pt x="418" y="722"/>
                        <a:pt x="418" y="708"/>
                      </a:cubicBezTo>
                      <a:cubicBezTo>
                        <a:pt x="446" y="708"/>
                        <a:pt x="446" y="708"/>
                        <a:pt x="446" y="673"/>
                      </a:cubicBezTo>
                      <a:cubicBezTo>
                        <a:pt x="418" y="531"/>
                        <a:pt x="418" y="383"/>
                        <a:pt x="446" y="234"/>
                      </a:cubicBezTo>
                      <a:cubicBezTo>
                        <a:pt x="446" y="178"/>
                        <a:pt x="446" y="142"/>
                        <a:pt x="475" y="114"/>
                      </a:cubicBezTo>
                      <a:cubicBezTo>
                        <a:pt x="503" y="86"/>
                        <a:pt x="531" y="57"/>
                        <a:pt x="567" y="57"/>
                      </a:cubicBezTo>
                      <a:close/>
                      <a:moveTo>
                        <a:pt x="567" y="1"/>
                      </a:moveTo>
                      <a:cubicBezTo>
                        <a:pt x="531" y="1"/>
                        <a:pt x="475" y="29"/>
                        <a:pt x="446" y="57"/>
                      </a:cubicBezTo>
                      <a:cubicBezTo>
                        <a:pt x="418" y="114"/>
                        <a:pt x="390" y="178"/>
                        <a:pt x="390" y="234"/>
                      </a:cubicBezTo>
                      <a:cubicBezTo>
                        <a:pt x="354" y="383"/>
                        <a:pt x="354" y="496"/>
                        <a:pt x="390" y="644"/>
                      </a:cubicBezTo>
                      <a:cubicBezTo>
                        <a:pt x="326" y="644"/>
                        <a:pt x="270" y="708"/>
                        <a:pt x="241" y="765"/>
                      </a:cubicBezTo>
                      <a:cubicBezTo>
                        <a:pt x="213" y="821"/>
                        <a:pt x="213" y="885"/>
                        <a:pt x="178" y="942"/>
                      </a:cubicBezTo>
                      <a:cubicBezTo>
                        <a:pt x="178" y="1026"/>
                        <a:pt x="178" y="1090"/>
                        <a:pt x="121" y="1147"/>
                      </a:cubicBezTo>
                      <a:cubicBezTo>
                        <a:pt x="36" y="1267"/>
                        <a:pt x="1" y="1444"/>
                        <a:pt x="36" y="1592"/>
                      </a:cubicBezTo>
                      <a:cubicBezTo>
                        <a:pt x="36" y="1706"/>
                        <a:pt x="93" y="1854"/>
                        <a:pt x="149" y="1974"/>
                      </a:cubicBezTo>
                      <a:cubicBezTo>
                        <a:pt x="298" y="2264"/>
                        <a:pt x="595" y="2859"/>
                        <a:pt x="977" y="3064"/>
                      </a:cubicBezTo>
                      <a:cubicBezTo>
                        <a:pt x="1097" y="3149"/>
                        <a:pt x="1210" y="3212"/>
                        <a:pt x="1331" y="3269"/>
                      </a:cubicBezTo>
                      <a:cubicBezTo>
                        <a:pt x="1592" y="3418"/>
                        <a:pt x="1890" y="3566"/>
                        <a:pt x="2095" y="3771"/>
                      </a:cubicBezTo>
                      <a:cubicBezTo>
                        <a:pt x="2187" y="3892"/>
                        <a:pt x="2215" y="4005"/>
                        <a:pt x="2272" y="4125"/>
                      </a:cubicBezTo>
                      <a:cubicBezTo>
                        <a:pt x="2654" y="5243"/>
                        <a:pt x="2894" y="6424"/>
                        <a:pt x="3156" y="7542"/>
                      </a:cubicBezTo>
                      <a:cubicBezTo>
                        <a:pt x="3304" y="8193"/>
                        <a:pt x="3425" y="8844"/>
                        <a:pt x="3602" y="9487"/>
                      </a:cubicBezTo>
                      <a:cubicBezTo>
                        <a:pt x="3835" y="10400"/>
                        <a:pt x="4104" y="11348"/>
                        <a:pt x="4486" y="12261"/>
                      </a:cubicBezTo>
                      <a:cubicBezTo>
                        <a:pt x="4634" y="12586"/>
                        <a:pt x="5045" y="13350"/>
                        <a:pt x="5398" y="13583"/>
                      </a:cubicBezTo>
                      <a:cubicBezTo>
                        <a:pt x="5483" y="13647"/>
                        <a:pt x="5575" y="13675"/>
                        <a:pt x="5660" y="13675"/>
                      </a:cubicBezTo>
                      <a:cubicBezTo>
                        <a:pt x="5752" y="13675"/>
                        <a:pt x="5837" y="13647"/>
                        <a:pt x="5929" y="13583"/>
                      </a:cubicBezTo>
                      <a:cubicBezTo>
                        <a:pt x="6014" y="13527"/>
                        <a:pt x="6106" y="13470"/>
                        <a:pt x="6283" y="13442"/>
                      </a:cubicBezTo>
                      <a:cubicBezTo>
                        <a:pt x="6636" y="13378"/>
                        <a:pt x="6934" y="13117"/>
                        <a:pt x="7195" y="12819"/>
                      </a:cubicBezTo>
                      <a:cubicBezTo>
                        <a:pt x="7606" y="12409"/>
                        <a:pt x="8080" y="11850"/>
                        <a:pt x="8080" y="11228"/>
                      </a:cubicBezTo>
                      <a:cubicBezTo>
                        <a:pt x="8108" y="10697"/>
                        <a:pt x="7903" y="10082"/>
                        <a:pt x="7698" y="9728"/>
                      </a:cubicBezTo>
                      <a:cubicBezTo>
                        <a:pt x="7669" y="9608"/>
                        <a:pt x="7606" y="9516"/>
                        <a:pt x="7549" y="9402"/>
                      </a:cubicBezTo>
                      <a:cubicBezTo>
                        <a:pt x="7287" y="8928"/>
                        <a:pt x="6962" y="8490"/>
                        <a:pt x="6636" y="8044"/>
                      </a:cubicBezTo>
                      <a:cubicBezTo>
                        <a:pt x="6254" y="7514"/>
                        <a:pt x="5872" y="6983"/>
                        <a:pt x="5575" y="6396"/>
                      </a:cubicBezTo>
                      <a:cubicBezTo>
                        <a:pt x="5455" y="6155"/>
                        <a:pt x="5342" y="5922"/>
                        <a:pt x="5222" y="5625"/>
                      </a:cubicBezTo>
                      <a:cubicBezTo>
                        <a:pt x="5073" y="5335"/>
                        <a:pt x="4924" y="5009"/>
                        <a:pt x="4776" y="4684"/>
                      </a:cubicBezTo>
                      <a:cubicBezTo>
                        <a:pt x="4599" y="4302"/>
                        <a:pt x="4422" y="3892"/>
                        <a:pt x="4217" y="3474"/>
                      </a:cubicBezTo>
                      <a:cubicBezTo>
                        <a:pt x="4132" y="3297"/>
                        <a:pt x="4068" y="3120"/>
                        <a:pt x="3984" y="2944"/>
                      </a:cubicBezTo>
                      <a:cubicBezTo>
                        <a:pt x="3927" y="2887"/>
                        <a:pt x="3892" y="2795"/>
                        <a:pt x="3863" y="2710"/>
                      </a:cubicBezTo>
                      <a:cubicBezTo>
                        <a:pt x="3835" y="2654"/>
                        <a:pt x="3835" y="2562"/>
                        <a:pt x="3807" y="2505"/>
                      </a:cubicBezTo>
                      <a:cubicBezTo>
                        <a:pt x="3686" y="2208"/>
                        <a:pt x="3453" y="1946"/>
                        <a:pt x="3184" y="1734"/>
                      </a:cubicBezTo>
                      <a:cubicBezTo>
                        <a:pt x="3099" y="1649"/>
                        <a:pt x="3007" y="1592"/>
                        <a:pt x="2894" y="1529"/>
                      </a:cubicBezTo>
                      <a:cubicBezTo>
                        <a:pt x="2830" y="1472"/>
                        <a:pt x="2746" y="1416"/>
                        <a:pt x="2654" y="1352"/>
                      </a:cubicBezTo>
                      <a:cubicBezTo>
                        <a:pt x="2540" y="1267"/>
                        <a:pt x="2448" y="1203"/>
                        <a:pt x="2335" y="1118"/>
                      </a:cubicBezTo>
                      <a:cubicBezTo>
                        <a:pt x="2215" y="1062"/>
                        <a:pt x="2095" y="970"/>
                        <a:pt x="1982" y="885"/>
                      </a:cubicBezTo>
                      <a:lnTo>
                        <a:pt x="1239" y="319"/>
                      </a:lnTo>
                      <a:cubicBezTo>
                        <a:pt x="1182" y="262"/>
                        <a:pt x="1154" y="234"/>
                        <a:pt x="1062" y="234"/>
                      </a:cubicBezTo>
                      <a:lnTo>
                        <a:pt x="1034" y="234"/>
                      </a:lnTo>
                      <a:cubicBezTo>
                        <a:pt x="977" y="262"/>
                        <a:pt x="949" y="319"/>
                        <a:pt x="920" y="411"/>
                      </a:cubicBezTo>
                      <a:cubicBezTo>
                        <a:pt x="885" y="588"/>
                        <a:pt x="977" y="793"/>
                        <a:pt x="1182" y="998"/>
                      </a:cubicBezTo>
                      <a:cubicBezTo>
                        <a:pt x="1239" y="1062"/>
                        <a:pt x="1302" y="1090"/>
                        <a:pt x="1359" y="1147"/>
                      </a:cubicBezTo>
                      <a:cubicBezTo>
                        <a:pt x="1508" y="1267"/>
                        <a:pt x="1684" y="1416"/>
                        <a:pt x="1769" y="1592"/>
                      </a:cubicBezTo>
                      <a:cubicBezTo>
                        <a:pt x="1861" y="1677"/>
                        <a:pt x="1861" y="1769"/>
                        <a:pt x="1861" y="1826"/>
                      </a:cubicBezTo>
                      <a:cubicBezTo>
                        <a:pt x="1833" y="1854"/>
                        <a:pt x="1769" y="1854"/>
                        <a:pt x="1741" y="1854"/>
                      </a:cubicBezTo>
                      <a:cubicBezTo>
                        <a:pt x="1592" y="1854"/>
                        <a:pt x="1359" y="1769"/>
                        <a:pt x="1274" y="1649"/>
                      </a:cubicBezTo>
                      <a:cubicBezTo>
                        <a:pt x="1154" y="1529"/>
                        <a:pt x="1097" y="1380"/>
                        <a:pt x="1034" y="1239"/>
                      </a:cubicBezTo>
                      <a:cubicBezTo>
                        <a:pt x="949" y="1062"/>
                        <a:pt x="920" y="885"/>
                        <a:pt x="885" y="736"/>
                      </a:cubicBezTo>
                      <a:cubicBezTo>
                        <a:pt x="857" y="644"/>
                        <a:pt x="828" y="560"/>
                        <a:pt x="828" y="468"/>
                      </a:cubicBezTo>
                      <a:cubicBezTo>
                        <a:pt x="800" y="439"/>
                        <a:pt x="800" y="439"/>
                        <a:pt x="800" y="411"/>
                      </a:cubicBezTo>
                      <a:cubicBezTo>
                        <a:pt x="772" y="262"/>
                        <a:pt x="708" y="1"/>
                        <a:pt x="5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6"/>
                <p:cNvSpPr/>
                <p:nvPr/>
              </p:nvSpPr>
              <p:spPr>
                <a:xfrm>
                  <a:off x="2984086" y="4043030"/>
                  <a:ext cx="21824" cy="48858"/>
                </a:xfrm>
                <a:custGeom>
                  <a:rect b="b" l="l" r="r" t="t"/>
                  <a:pathLst>
                    <a:path extrusionOk="0" h="1444" w="645">
                      <a:moveTo>
                        <a:pt x="29" y="0"/>
                      </a:moveTo>
                      <a:cubicBezTo>
                        <a:pt x="1" y="0"/>
                        <a:pt x="1" y="28"/>
                        <a:pt x="1" y="57"/>
                      </a:cubicBezTo>
                      <a:lnTo>
                        <a:pt x="114" y="531"/>
                      </a:lnTo>
                      <a:cubicBezTo>
                        <a:pt x="234" y="884"/>
                        <a:pt x="354" y="1210"/>
                        <a:pt x="616" y="1415"/>
                      </a:cubicBezTo>
                      <a:lnTo>
                        <a:pt x="616" y="1443"/>
                      </a:lnTo>
                      <a:lnTo>
                        <a:pt x="645" y="1415"/>
                      </a:lnTo>
                      <a:lnTo>
                        <a:pt x="645" y="1387"/>
                      </a:lnTo>
                      <a:cubicBezTo>
                        <a:pt x="383" y="1182"/>
                        <a:pt x="291" y="856"/>
                        <a:pt x="178" y="502"/>
                      </a:cubicBezTo>
                      <a:lnTo>
                        <a:pt x="57" y="28"/>
                      </a:lnTo>
                      <a:cubicBezTo>
                        <a:pt x="57" y="0"/>
                        <a:pt x="29" y="0"/>
                        <a:pt x="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6"/>
                <p:cNvSpPr/>
                <p:nvPr/>
              </p:nvSpPr>
              <p:spPr>
                <a:xfrm>
                  <a:off x="2975966" y="4060015"/>
                  <a:ext cx="22060" cy="44798"/>
                </a:xfrm>
                <a:custGeom>
                  <a:rect b="b" l="l" r="r" t="t"/>
                  <a:pathLst>
                    <a:path extrusionOk="0" h="1324" w="652">
                      <a:moveTo>
                        <a:pt x="29" y="0"/>
                      </a:moveTo>
                      <a:cubicBezTo>
                        <a:pt x="0" y="0"/>
                        <a:pt x="0" y="0"/>
                        <a:pt x="0" y="29"/>
                      </a:cubicBezTo>
                      <a:cubicBezTo>
                        <a:pt x="92" y="439"/>
                        <a:pt x="269" y="856"/>
                        <a:pt x="531" y="1210"/>
                      </a:cubicBezTo>
                      <a:cubicBezTo>
                        <a:pt x="559" y="1267"/>
                        <a:pt x="594" y="1295"/>
                        <a:pt x="623" y="1323"/>
                      </a:cubicBezTo>
                      <a:cubicBezTo>
                        <a:pt x="651" y="1323"/>
                        <a:pt x="651" y="1323"/>
                        <a:pt x="651" y="1295"/>
                      </a:cubicBezTo>
                      <a:lnTo>
                        <a:pt x="651" y="1267"/>
                      </a:lnTo>
                      <a:cubicBezTo>
                        <a:pt x="623" y="1238"/>
                        <a:pt x="594" y="1210"/>
                        <a:pt x="594" y="1182"/>
                      </a:cubicBezTo>
                      <a:cubicBezTo>
                        <a:pt x="326" y="856"/>
                        <a:pt x="149" y="439"/>
                        <a:pt x="64" y="29"/>
                      </a:cubicBezTo>
                      <a:cubicBezTo>
                        <a:pt x="64" y="0"/>
                        <a:pt x="29" y="0"/>
                        <a:pt x="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6"/>
                <p:cNvSpPr/>
                <p:nvPr/>
              </p:nvSpPr>
              <p:spPr>
                <a:xfrm>
                  <a:off x="3098756" y="4110769"/>
                  <a:ext cx="1929" cy="13196"/>
                </a:xfrm>
                <a:custGeom>
                  <a:rect b="b" l="l" r="r" t="t"/>
                  <a:pathLst>
                    <a:path extrusionOk="0" h="390" w="57">
                      <a:moveTo>
                        <a:pt x="57" y="0"/>
                      </a:moveTo>
                      <a:lnTo>
                        <a:pt x="0" y="389"/>
                      </a:lnTo>
                      <a:cubicBezTo>
                        <a:pt x="29" y="269"/>
                        <a:pt x="57" y="149"/>
                        <a:pt x="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6"/>
                <p:cNvSpPr/>
                <p:nvPr/>
              </p:nvSpPr>
              <p:spPr>
                <a:xfrm>
                  <a:off x="3097809" y="4109788"/>
                  <a:ext cx="3857" cy="15124"/>
                </a:xfrm>
                <a:custGeom>
                  <a:rect b="b" l="l" r="r" t="t"/>
                  <a:pathLst>
                    <a:path extrusionOk="0" h="447" w="114">
                      <a:moveTo>
                        <a:pt x="85" y="1"/>
                      </a:moveTo>
                      <a:cubicBezTo>
                        <a:pt x="57" y="1"/>
                        <a:pt x="57" y="29"/>
                        <a:pt x="57" y="29"/>
                      </a:cubicBezTo>
                      <a:cubicBezTo>
                        <a:pt x="57" y="149"/>
                        <a:pt x="28" y="298"/>
                        <a:pt x="0" y="418"/>
                      </a:cubicBezTo>
                      <a:cubicBezTo>
                        <a:pt x="0" y="418"/>
                        <a:pt x="0" y="447"/>
                        <a:pt x="28" y="447"/>
                      </a:cubicBezTo>
                      <a:cubicBezTo>
                        <a:pt x="28" y="447"/>
                        <a:pt x="57" y="447"/>
                        <a:pt x="57" y="418"/>
                      </a:cubicBezTo>
                      <a:cubicBezTo>
                        <a:pt x="85" y="298"/>
                        <a:pt x="113" y="178"/>
                        <a:pt x="113" y="29"/>
                      </a:cubicBezTo>
                      <a:lnTo>
                        <a:pt x="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6"/>
                <p:cNvSpPr/>
                <p:nvPr/>
              </p:nvSpPr>
              <p:spPr>
                <a:xfrm>
                  <a:off x="3508542" y="4013085"/>
                  <a:ext cx="133851" cy="156318"/>
                </a:xfrm>
                <a:custGeom>
                  <a:rect b="b" l="l" r="r" t="t"/>
                  <a:pathLst>
                    <a:path extrusionOk="0" h="4620" w="3956">
                      <a:moveTo>
                        <a:pt x="298" y="1"/>
                      </a:moveTo>
                      <a:lnTo>
                        <a:pt x="298" y="1"/>
                      </a:lnTo>
                      <a:cubicBezTo>
                        <a:pt x="326" y="1005"/>
                        <a:pt x="270" y="1946"/>
                        <a:pt x="206" y="2802"/>
                      </a:cubicBezTo>
                      <a:cubicBezTo>
                        <a:pt x="178" y="3213"/>
                        <a:pt x="149" y="3510"/>
                        <a:pt x="1" y="3863"/>
                      </a:cubicBezTo>
                      <a:cubicBezTo>
                        <a:pt x="680" y="4161"/>
                        <a:pt x="1154" y="4514"/>
                        <a:pt x="1861" y="4571"/>
                      </a:cubicBezTo>
                      <a:cubicBezTo>
                        <a:pt x="2087" y="4601"/>
                        <a:pt x="2339" y="4620"/>
                        <a:pt x="2597" y="4620"/>
                      </a:cubicBezTo>
                      <a:cubicBezTo>
                        <a:pt x="3074" y="4620"/>
                        <a:pt x="3570" y="4554"/>
                        <a:pt x="3955" y="4366"/>
                      </a:cubicBezTo>
                      <a:cubicBezTo>
                        <a:pt x="3481" y="3099"/>
                        <a:pt x="3602" y="1798"/>
                        <a:pt x="3566" y="531"/>
                      </a:cubicBezTo>
                      <a:cubicBezTo>
                        <a:pt x="3566" y="355"/>
                        <a:pt x="3566" y="178"/>
                        <a:pt x="3538" y="29"/>
                      </a:cubicBezTo>
                      <a:lnTo>
                        <a:pt x="298" y="1"/>
                      </a:lnTo>
                      <a:close/>
                    </a:path>
                  </a:pathLst>
                </a:custGeom>
                <a:solidFill>
                  <a:srgbClr val="FF44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6"/>
                <p:cNvSpPr/>
                <p:nvPr/>
              </p:nvSpPr>
              <p:spPr>
                <a:xfrm>
                  <a:off x="3314189" y="4099874"/>
                  <a:ext cx="514664" cy="610519"/>
                </a:xfrm>
                <a:custGeom>
                  <a:rect b="b" l="l" r="r" t="t"/>
                  <a:pathLst>
                    <a:path extrusionOk="0" h="18044" w="15211">
                      <a:moveTo>
                        <a:pt x="7102" y="0"/>
                      </a:moveTo>
                      <a:cubicBezTo>
                        <a:pt x="6984" y="0"/>
                        <a:pt x="6867" y="1"/>
                        <a:pt x="6749" y="4"/>
                      </a:cubicBezTo>
                      <a:cubicBezTo>
                        <a:pt x="5306" y="32"/>
                        <a:pt x="2059" y="824"/>
                        <a:pt x="1146" y="1978"/>
                      </a:cubicBezTo>
                      <a:cubicBezTo>
                        <a:pt x="0" y="3506"/>
                        <a:pt x="616" y="5748"/>
                        <a:pt x="1825" y="7043"/>
                      </a:cubicBezTo>
                      <a:cubicBezTo>
                        <a:pt x="1592" y="8281"/>
                        <a:pt x="1387" y="9491"/>
                        <a:pt x="1267" y="10729"/>
                      </a:cubicBezTo>
                      <a:cubicBezTo>
                        <a:pt x="1146" y="11818"/>
                        <a:pt x="1295" y="12971"/>
                        <a:pt x="913" y="14004"/>
                      </a:cubicBezTo>
                      <a:cubicBezTo>
                        <a:pt x="821" y="14181"/>
                        <a:pt x="736" y="14358"/>
                        <a:pt x="708" y="14563"/>
                      </a:cubicBezTo>
                      <a:cubicBezTo>
                        <a:pt x="679" y="14768"/>
                        <a:pt x="679" y="14945"/>
                        <a:pt x="708" y="15150"/>
                      </a:cubicBezTo>
                      <a:cubicBezTo>
                        <a:pt x="856" y="16155"/>
                        <a:pt x="1323" y="17187"/>
                        <a:pt x="2208" y="17654"/>
                      </a:cubicBezTo>
                      <a:cubicBezTo>
                        <a:pt x="2858" y="18043"/>
                        <a:pt x="3622" y="18043"/>
                        <a:pt x="4358" y="18043"/>
                      </a:cubicBezTo>
                      <a:cubicBezTo>
                        <a:pt x="7280" y="18008"/>
                        <a:pt x="10194" y="17718"/>
                        <a:pt x="13088" y="17393"/>
                      </a:cubicBezTo>
                      <a:cubicBezTo>
                        <a:pt x="13265" y="17393"/>
                        <a:pt x="13442" y="17364"/>
                        <a:pt x="13590" y="17336"/>
                      </a:cubicBezTo>
                      <a:cubicBezTo>
                        <a:pt x="13767" y="17301"/>
                        <a:pt x="13944" y="17272"/>
                        <a:pt x="14085" y="17187"/>
                      </a:cubicBezTo>
                      <a:cubicBezTo>
                        <a:pt x="14616" y="16982"/>
                        <a:pt x="15033" y="16452"/>
                        <a:pt x="15090" y="15886"/>
                      </a:cubicBezTo>
                      <a:cubicBezTo>
                        <a:pt x="15210" y="15037"/>
                        <a:pt x="14736" y="14266"/>
                        <a:pt x="14588" y="13445"/>
                      </a:cubicBezTo>
                      <a:cubicBezTo>
                        <a:pt x="14503" y="13056"/>
                        <a:pt x="14503" y="12646"/>
                        <a:pt x="14326" y="12292"/>
                      </a:cubicBezTo>
                      <a:cubicBezTo>
                        <a:pt x="14234" y="12115"/>
                        <a:pt x="14121" y="11967"/>
                        <a:pt x="14029" y="11818"/>
                      </a:cubicBezTo>
                      <a:cubicBezTo>
                        <a:pt x="13732" y="11231"/>
                        <a:pt x="13972" y="10700"/>
                        <a:pt x="13944" y="10113"/>
                      </a:cubicBezTo>
                      <a:cubicBezTo>
                        <a:pt x="13944" y="9554"/>
                        <a:pt x="13880" y="8988"/>
                        <a:pt x="13880" y="8401"/>
                      </a:cubicBezTo>
                      <a:cubicBezTo>
                        <a:pt x="13880" y="8047"/>
                        <a:pt x="13880" y="7665"/>
                        <a:pt x="13944" y="7283"/>
                      </a:cubicBezTo>
                      <a:cubicBezTo>
                        <a:pt x="14000" y="6901"/>
                        <a:pt x="14149" y="6512"/>
                        <a:pt x="14206" y="6130"/>
                      </a:cubicBezTo>
                      <a:cubicBezTo>
                        <a:pt x="14588" y="4213"/>
                        <a:pt x="13526" y="1829"/>
                        <a:pt x="11730" y="945"/>
                      </a:cubicBezTo>
                      <a:cubicBezTo>
                        <a:pt x="10333" y="233"/>
                        <a:pt x="8702" y="0"/>
                        <a:pt x="71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6"/>
                <p:cNvSpPr/>
                <p:nvPr/>
              </p:nvSpPr>
              <p:spPr>
                <a:xfrm>
                  <a:off x="3063804" y="4101904"/>
                  <a:ext cx="450750" cy="394009"/>
                </a:xfrm>
                <a:custGeom>
                  <a:rect b="b" l="l" r="r" t="t"/>
                  <a:pathLst>
                    <a:path extrusionOk="0" h="11645" w="13322">
                      <a:moveTo>
                        <a:pt x="13322" y="0"/>
                      </a:moveTo>
                      <a:lnTo>
                        <a:pt x="13322" y="0"/>
                      </a:lnTo>
                      <a:cubicBezTo>
                        <a:pt x="13088" y="29"/>
                        <a:pt x="12855" y="57"/>
                        <a:pt x="12614" y="85"/>
                      </a:cubicBezTo>
                      <a:cubicBezTo>
                        <a:pt x="11114" y="326"/>
                        <a:pt x="9699" y="941"/>
                        <a:pt x="8490" y="1889"/>
                      </a:cubicBezTo>
                      <a:cubicBezTo>
                        <a:pt x="7690" y="2505"/>
                        <a:pt x="6983" y="3240"/>
                        <a:pt x="6339" y="4012"/>
                      </a:cubicBezTo>
                      <a:cubicBezTo>
                        <a:pt x="5717" y="4747"/>
                        <a:pt x="5158" y="5745"/>
                        <a:pt x="4422" y="6339"/>
                      </a:cubicBezTo>
                      <a:cubicBezTo>
                        <a:pt x="4040" y="5780"/>
                        <a:pt x="3715" y="5186"/>
                        <a:pt x="3417" y="4599"/>
                      </a:cubicBezTo>
                      <a:cubicBezTo>
                        <a:pt x="3361" y="4450"/>
                        <a:pt x="3269" y="4273"/>
                        <a:pt x="3156" y="4153"/>
                      </a:cubicBezTo>
                      <a:cubicBezTo>
                        <a:pt x="3092" y="4040"/>
                        <a:pt x="2979" y="3976"/>
                        <a:pt x="2915" y="3863"/>
                      </a:cubicBezTo>
                      <a:cubicBezTo>
                        <a:pt x="2802" y="3714"/>
                        <a:pt x="2802" y="3509"/>
                        <a:pt x="2710" y="3332"/>
                      </a:cubicBezTo>
                      <a:cubicBezTo>
                        <a:pt x="2653" y="3156"/>
                        <a:pt x="2533" y="2979"/>
                        <a:pt x="2328" y="2979"/>
                      </a:cubicBezTo>
                      <a:cubicBezTo>
                        <a:pt x="1741" y="3538"/>
                        <a:pt x="765" y="3594"/>
                        <a:pt x="121" y="4096"/>
                      </a:cubicBezTo>
                      <a:cubicBezTo>
                        <a:pt x="57" y="4125"/>
                        <a:pt x="29" y="4153"/>
                        <a:pt x="29" y="4217"/>
                      </a:cubicBezTo>
                      <a:cubicBezTo>
                        <a:pt x="1" y="4245"/>
                        <a:pt x="1" y="4273"/>
                        <a:pt x="29" y="4330"/>
                      </a:cubicBezTo>
                      <a:cubicBezTo>
                        <a:pt x="149" y="4981"/>
                        <a:pt x="234" y="5660"/>
                        <a:pt x="354" y="6339"/>
                      </a:cubicBezTo>
                      <a:cubicBezTo>
                        <a:pt x="503" y="6983"/>
                        <a:pt x="531" y="7690"/>
                        <a:pt x="736" y="8313"/>
                      </a:cubicBezTo>
                      <a:cubicBezTo>
                        <a:pt x="941" y="9225"/>
                        <a:pt x="1267" y="10138"/>
                        <a:pt x="1918" y="10789"/>
                      </a:cubicBezTo>
                      <a:cubicBezTo>
                        <a:pt x="2179" y="11051"/>
                        <a:pt x="2682" y="11291"/>
                        <a:pt x="3035" y="11440"/>
                      </a:cubicBezTo>
                      <a:cubicBezTo>
                        <a:pt x="3509" y="11617"/>
                        <a:pt x="4040" y="11645"/>
                        <a:pt x="4542" y="11645"/>
                      </a:cubicBezTo>
                      <a:cubicBezTo>
                        <a:pt x="5603" y="11617"/>
                        <a:pt x="6629" y="11263"/>
                        <a:pt x="7429" y="10584"/>
                      </a:cubicBezTo>
                      <a:cubicBezTo>
                        <a:pt x="7754" y="10315"/>
                        <a:pt x="8044" y="9989"/>
                        <a:pt x="8341" y="9699"/>
                      </a:cubicBezTo>
                      <a:cubicBezTo>
                        <a:pt x="8872" y="9105"/>
                        <a:pt x="9402" y="8610"/>
                        <a:pt x="9756" y="7902"/>
                      </a:cubicBezTo>
                      <a:cubicBezTo>
                        <a:pt x="9990" y="7457"/>
                        <a:pt x="10258" y="6983"/>
                        <a:pt x="10520" y="6544"/>
                      </a:cubicBezTo>
                      <a:cubicBezTo>
                        <a:pt x="10665" y="6254"/>
                        <a:pt x="11513" y="4390"/>
                        <a:pt x="11967" y="4390"/>
                      </a:cubicBezTo>
                      <a:cubicBezTo>
                        <a:pt x="11978" y="4390"/>
                        <a:pt x="11988" y="4391"/>
                        <a:pt x="11999" y="4394"/>
                      </a:cubicBezTo>
                      <a:cubicBezTo>
                        <a:pt x="12204" y="4422"/>
                        <a:pt x="12409" y="4450"/>
                        <a:pt x="12642" y="4478"/>
                      </a:cubicBezTo>
                      <a:cubicBezTo>
                        <a:pt x="12642" y="3920"/>
                        <a:pt x="12678" y="3361"/>
                        <a:pt x="12706" y="2802"/>
                      </a:cubicBezTo>
                      <a:cubicBezTo>
                        <a:pt x="12734" y="2505"/>
                        <a:pt x="12734" y="2208"/>
                        <a:pt x="12734" y="1918"/>
                      </a:cubicBezTo>
                      <a:cubicBezTo>
                        <a:pt x="12734" y="1712"/>
                        <a:pt x="12642" y="1415"/>
                        <a:pt x="12678" y="1210"/>
                      </a:cubicBezTo>
                      <a:cubicBezTo>
                        <a:pt x="12791" y="764"/>
                        <a:pt x="13031" y="354"/>
                        <a:pt x="133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6"/>
                <p:cNvSpPr/>
                <p:nvPr/>
              </p:nvSpPr>
              <p:spPr>
                <a:xfrm>
                  <a:off x="3615294" y="4107893"/>
                  <a:ext cx="352155" cy="391031"/>
                </a:xfrm>
                <a:custGeom>
                  <a:rect b="b" l="l" r="r" t="t"/>
                  <a:pathLst>
                    <a:path extrusionOk="0" h="11557" w="10408">
                      <a:moveTo>
                        <a:pt x="1" y="0"/>
                      </a:moveTo>
                      <a:lnTo>
                        <a:pt x="1" y="4301"/>
                      </a:lnTo>
                      <a:cubicBezTo>
                        <a:pt x="206" y="4273"/>
                        <a:pt x="447" y="4245"/>
                        <a:pt x="652" y="4217"/>
                      </a:cubicBezTo>
                      <a:cubicBezTo>
                        <a:pt x="652" y="4216"/>
                        <a:pt x="652" y="4216"/>
                        <a:pt x="653" y="4216"/>
                      </a:cubicBezTo>
                      <a:cubicBezTo>
                        <a:pt x="781" y="4216"/>
                        <a:pt x="3242" y="8463"/>
                        <a:pt x="3538" y="8872"/>
                      </a:cubicBezTo>
                      <a:cubicBezTo>
                        <a:pt x="4422" y="10025"/>
                        <a:pt x="5483" y="11227"/>
                        <a:pt x="7019" y="11496"/>
                      </a:cubicBezTo>
                      <a:cubicBezTo>
                        <a:pt x="7216" y="11535"/>
                        <a:pt x="7428" y="11556"/>
                        <a:pt x="7646" y="11556"/>
                      </a:cubicBezTo>
                      <a:cubicBezTo>
                        <a:pt x="8572" y="11556"/>
                        <a:pt x="9590" y="11180"/>
                        <a:pt x="9877" y="10230"/>
                      </a:cubicBezTo>
                      <a:cubicBezTo>
                        <a:pt x="10407" y="8341"/>
                        <a:pt x="8370" y="5957"/>
                        <a:pt x="7280" y="4627"/>
                      </a:cubicBezTo>
                      <a:cubicBezTo>
                        <a:pt x="5894" y="2915"/>
                        <a:pt x="3715" y="439"/>
                        <a:pt x="1387" y="177"/>
                      </a:cubicBezTo>
                      <a:cubicBezTo>
                        <a:pt x="708" y="85"/>
                        <a:pt x="680" y="85"/>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6"/>
                <p:cNvSpPr/>
                <p:nvPr/>
              </p:nvSpPr>
              <p:spPr>
                <a:xfrm>
                  <a:off x="3438908" y="3866644"/>
                  <a:ext cx="165419" cy="192860"/>
                </a:xfrm>
                <a:custGeom>
                  <a:rect b="b" l="l" r="r" t="t"/>
                  <a:pathLst>
                    <a:path extrusionOk="0" h="5700" w="4889">
                      <a:moveTo>
                        <a:pt x="2467" y="1"/>
                      </a:moveTo>
                      <a:cubicBezTo>
                        <a:pt x="2339" y="1"/>
                        <a:pt x="2212" y="17"/>
                        <a:pt x="2087" y="56"/>
                      </a:cubicBezTo>
                      <a:cubicBezTo>
                        <a:pt x="1910" y="84"/>
                        <a:pt x="1733" y="176"/>
                        <a:pt x="1556" y="289"/>
                      </a:cubicBezTo>
                      <a:cubicBezTo>
                        <a:pt x="1443" y="353"/>
                        <a:pt x="1295" y="410"/>
                        <a:pt x="1174" y="530"/>
                      </a:cubicBezTo>
                      <a:cubicBezTo>
                        <a:pt x="884" y="792"/>
                        <a:pt x="672" y="1237"/>
                        <a:pt x="616" y="1619"/>
                      </a:cubicBezTo>
                      <a:cubicBezTo>
                        <a:pt x="531" y="1909"/>
                        <a:pt x="467" y="2235"/>
                        <a:pt x="439" y="2560"/>
                      </a:cubicBezTo>
                      <a:cubicBezTo>
                        <a:pt x="354" y="2794"/>
                        <a:pt x="234" y="3034"/>
                        <a:pt x="57" y="3239"/>
                      </a:cubicBezTo>
                      <a:cubicBezTo>
                        <a:pt x="0" y="3324"/>
                        <a:pt x="0" y="3445"/>
                        <a:pt x="85" y="3473"/>
                      </a:cubicBezTo>
                      <a:cubicBezTo>
                        <a:pt x="177" y="3501"/>
                        <a:pt x="262" y="3536"/>
                        <a:pt x="382" y="3536"/>
                      </a:cubicBezTo>
                      <a:cubicBezTo>
                        <a:pt x="354" y="3742"/>
                        <a:pt x="354" y="3947"/>
                        <a:pt x="382" y="4152"/>
                      </a:cubicBezTo>
                      <a:cubicBezTo>
                        <a:pt x="382" y="4626"/>
                        <a:pt x="467" y="5185"/>
                        <a:pt x="884" y="5482"/>
                      </a:cubicBezTo>
                      <a:cubicBezTo>
                        <a:pt x="1104" y="5635"/>
                        <a:pt x="1402" y="5699"/>
                        <a:pt x="1727" y="5699"/>
                      </a:cubicBezTo>
                      <a:cubicBezTo>
                        <a:pt x="2452" y="5699"/>
                        <a:pt x="3313" y="5383"/>
                        <a:pt x="3742" y="5036"/>
                      </a:cubicBezTo>
                      <a:cubicBezTo>
                        <a:pt x="4273" y="4598"/>
                        <a:pt x="4627" y="3947"/>
                        <a:pt x="4775" y="3268"/>
                      </a:cubicBezTo>
                      <a:cubicBezTo>
                        <a:pt x="4888" y="2652"/>
                        <a:pt x="4860" y="1973"/>
                        <a:pt x="4598" y="1414"/>
                      </a:cubicBezTo>
                      <a:cubicBezTo>
                        <a:pt x="4301" y="820"/>
                        <a:pt x="3856" y="438"/>
                        <a:pt x="3268" y="176"/>
                      </a:cubicBezTo>
                      <a:cubicBezTo>
                        <a:pt x="3009" y="75"/>
                        <a:pt x="2737" y="1"/>
                        <a:pt x="2467" y="1"/>
                      </a:cubicBezTo>
                      <a:close/>
                    </a:path>
                  </a:pathLst>
                </a:custGeom>
                <a:solidFill>
                  <a:srgbClr val="E958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6"/>
                <p:cNvSpPr/>
                <p:nvPr/>
              </p:nvSpPr>
              <p:spPr>
                <a:xfrm>
                  <a:off x="3437690" y="3865392"/>
                  <a:ext cx="167585" cy="194653"/>
                </a:xfrm>
                <a:custGeom>
                  <a:rect b="b" l="l" r="r" t="t"/>
                  <a:pathLst>
                    <a:path extrusionOk="0" h="5753" w="4953">
                      <a:moveTo>
                        <a:pt x="2512" y="65"/>
                      </a:moveTo>
                      <a:cubicBezTo>
                        <a:pt x="2746" y="65"/>
                        <a:pt x="3043" y="121"/>
                        <a:pt x="3304" y="241"/>
                      </a:cubicBezTo>
                      <a:cubicBezTo>
                        <a:pt x="3927" y="532"/>
                        <a:pt x="4337" y="921"/>
                        <a:pt x="4599" y="1451"/>
                      </a:cubicBezTo>
                      <a:cubicBezTo>
                        <a:pt x="4840" y="1982"/>
                        <a:pt x="4896" y="2626"/>
                        <a:pt x="4776" y="3276"/>
                      </a:cubicBezTo>
                      <a:cubicBezTo>
                        <a:pt x="4634" y="4012"/>
                        <a:pt x="4245" y="4635"/>
                        <a:pt x="3750" y="5073"/>
                      </a:cubicBezTo>
                      <a:cubicBezTo>
                        <a:pt x="3361" y="5370"/>
                        <a:pt x="2512" y="5696"/>
                        <a:pt x="1769" y="5696"/>
                      </a:cubicBezTo>
                      <a:cubicBezTo>
                        <a:pt x="1416" y="5696"/>
                        <a:pt x="1126" y="5632"/>
                        <a:pt x="949" y="5484"/>
                      </a:cubicBezTo>
                      <a:cubicBezTo>
                        <a:pt x="531" y="5194"/>
                        <a:pt x="446" y="4599"/>
                        <a:pt x="446" y="4189"/>
                      </a:cubicBezTo>
                      <a:cubicBezTo>
                        <a:pt x="446" y="3984"/>
                        <a:pt x="418" y="3779"/>
                        <a:pt x="446" y="3573"/>
                      </a:cubicBezTo>
                      <a:lnTo>
                        <a:pt x="418" y="3538"/>
                      </a:lnTo>
                      <a:cubicBezTo>
                        <a:pt x="326" y="3538"/>
                        <a:pt x="241" y="3510"/>
                        <a:pt x="149" y="3482"/>
                      </a:cubicBezTo>
                      <a:cubicBezTo>
                        <a:pt x="121" y="3453"/>
                        <a:pt x="93" y="3453"/>
                        <a:pt x="93" y="3397"/>
                      </a:cubicBezTo>
                      <a:cubicBezTo>
                        <a:pt x="64" y="3361"/>
                        <a:pt x="93" y="3333"/>
                        <a:pt x="121" y="3305"/>
                      </a:cubicBezTo>
                      <a:cubicBezTo>
                        <a:pt x="270" y="3128"/>
                        <a:pt x="390" y="2923"/>
                        <a:pt x="503" y="2597"/>
                      </a:cubicBezTo>
                      <a:cubicBezTo>
                        <a:pt x="531" y="2272"/>
                        <a:pt x="595" y="1982"/>
                        <a:pt x="680" y="1656"/>
                      </a:cubicBezTo>
                      <a:cubicBezTo>
                        <a:pt x="743" y="1303"/>
                        <a:pt x="949" y="857"/>
                        <a:pt x="1239" y="595"/>
                      </a:cubicBezTo>
                      <a:cubicBezTo>
                        <a:pt x="1331" y="475"/>
                        <a:pt x="1479" y="418"/>
                        <a:pt x="1628" y="326"/>
                      </a:cubicBezTo>
                      <a:cubicBezTo>
                        <a:pt x="1769" y="241"/>
                        <a:pt x="1946" y="149"/>
                        <a:pt x="2123" y="121"/>
                      </a:cubicBezTo>
                      <a:cubicBezTo>
                        <a:pt x="2243" y="65"/>
                        <a:pt x="2364" y="65"/>
                        <a:pt x="2512" y="65"/>
                      </a:cubicBezTo>
                      <a:close/>
                      <a:moveTo>
                        <a:pt x="2527" y="1"/>
                      </a:moveTo>
                      <a:cubicBezTo>
                        <a:pt x="2387" y="1"/>
                        <a:pt x="2251" y="21"/>
                        <a:pt x="2123" y="65"/>
                      </a:cubicBezTo>
                      <a:cubicBezTo>
                        <a:pt x="1918" y="93"/>
                        <a:pt x="1741" y="213"/>
                        <a:pt x="1592" y="298"/>
                      </a:cubicBezTo>
                      <a:cubicBezTo>
                        <a:pt x="1451" y="355"/>
                        <a:pt x="1302" y="447"/>
                        <a:pt x="1182" y="532"/>
                      </a:cubicBezTo>
                      <a:cubicBezTo>
                        <a:pt x="885" y="800"/>
                        <a:pt x="680" y="1303"/>
                        <a:pt x="623" y="1656"/>
                      </a:cubicBezTo>
                      <a:cubicBezTo>
                        <a:pt x="531" y="1946"/>
                        <a:pt x="475" y="2272"/>
                        <a:pt x="446" y="2569"/>
                      </a:cubicBezTo>
                      <a:cubicBezTo>
                        <a:pt x="326" y="2894"/>
                        <a:pt x="213" y="3100"/>
                        <a:pt x="64" y="3248"/>
                      </a:cubicBezTo>
                      <a:cubicBezTo>
                        <a:pt x="36" y="3305"/>
                        <a:pt x="1" y="3361"/>
                        <a:pt x="36" y="3425"/>
                      </a:cubicBezTo>
                      <a:cubicBezTo>
                        <a:pt x="36" y="3482"/>
                        <a:pt x="64" y="3510"/>
                        <a:pt x="121" y="3538"/>
                      </a:cubicBezTo>
                      <a:cubicBezTo>
                        <a:pt x="213" y="3573"/>
                        <a:pt x="298" y="3602"/>
                        <a:pt x="390" y="3602"/>
                      </a:cubicBezTo>
                      <a:cubicBezTo>
                        <a:pt x="354" y="3807"/>
                        <a:pt x="390" y="3984"/>
                        <a:pt x="390" y="4189"/>
                      </a:cubicBezTo>
                      <a:cubicBezTo>
                        <a:pt x="390" y="4599"/>
                        <a:pt x="475" y="5222"/>
                        <a:pt x="885" y="5519"/>
                      </a:cubicBezTo>
                      <a:cubicBezTo>
                        <a:pt x="1126" y="5696"/>
                        <a:pt x="1387" y="5752"/>
                        <a:pt x="1769" y="5752"/>
                      </a:cubicBezTo>
                      <a:cubicBezTo>
                        <a:pt x="2512" y="5752"/>
                        <a:pt x="3396" y="5427"/>
                        <a:pt x="3778" y="5102"/>
                      </a:cubicBezTo>
                      <a:cubicBezTo>
                        <a:pt x="4309" y="4691"/>
                        <a:pt x="4691" y="4040"/>
                        <a:pt x="4840" y="3305"/>
                      </a:cubicBezTo>
                      <a:cubicBezTo>
                        <a:pt x="4953" y="2626"/>
                        <a:pt x="4896" y="1982"/>
                        <a:pt x="4663" y="1451"/>
                      </a:cubicBezTo>
                      <a:cubicBezTo>
                        <a:pt x="4394" y="885"/>
                        <a:pt x="3955" y="475"/>
                        <a:pt x="3304" y="178"/>
                      </a:cubicBezTo>
                      <a:cubicBezTo>
                        <a:pt x="3042" y="65"/>
                        <a:pt x="2777" y="1"/>
                        <a:pt x="25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6"/>
                <p:cNvSpPr/>
                <p:nvPr/>
              </p:nvSpPr>
              <p:spPr>
                <a:xfrm>
                  <a:off x="3451833" y="3999212"/>
                  <a:ext cx="8865" cy="1624"/>
                </a:xfrm>
                <a:custGeom>
                  <a:rect b="b" l="l" r="r" t="t"/>
                  <a:pathLst>
                    <a:path extrusionOk="0" h="48" w="262">
                      <a:moveTo>
                        <a:pt x="0" y="1"/>
                      </a:moveTo>
                      <a:lnTo>
                        <a:pt x="0" y="1"/>
                      </a:lnTo>
                      <a:cubicBezTo>
                        <a:pt x="33" y="34"/>
                        <a:pt x="88" y="47"/>
                        <a:pt x="145" y="47"/>
                      </a:cubicBezTo>
                      <a:cubicBezTo>
                        <a:pt x="185" y="47"/>
                        <a:pt x="227" y="41"/>
                        <a:pt x="262" y="29"/>
                      </a:cubicBez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6"/>
                <p:cNvSpPr/>
                <p:nvPr/>
              </p:nvSpPr>
              <p:spPr>
                <a:xfrm>
                  <a:off x="3449667" y="3998265"/>
                  <a:ext cx="13196" cy="3857"/>
                </a:xfrm>
                <a:custGeom>
                  <a:rect b="b" l="l" r="r" t="t"/>
                  <a:pathLst>
                    <a:path extrusionOk="0" h="114" w="390">
                      <a:moveTo>
                        <a:pt x="36" y="0"/>
                      </a:moveTo>
                      <a:cubicBezTo>
                        <a:pt x="0" y="29"/>
                        <a:pt x="36" y="29"/>
                        <a:pt x="36" y="57"/>
                      </a:cubicBezTo>
                      <a:cubicBezTo>
                        <a:pt x="92" y="85"/>
                        <a:pt x="177" y="113"/>
                        <a:pt x="269" y="113"/>
                      </a:cubicBezTo>
                      <a:cubicBezTo>
                        <a:pt x="298" y="113"/>
                        <a:pt x="326" y="113"/>
                        <a:pt x="354" y="85"/>
                      </a:cubicBezTo>
                      <a:cubicBezTo>
                        <a:pt x="354" y="85"/>
                        <a:pt x="389" y="85"/>
                        <a:pt x="354" y="57"/>
                      </a:cubicBezTo>
                      <a:cubicBezTo>
                        <a:pt x="354" y="57"/>
                        <a:pt x="354" y="44"/>
                        <a:pt x="346" y="44"/>
                      </a:cubicBezTo>
                      <a:cubicBezTo>
                        <a:pt x="342" y="44"/>
                        <a:pt x="335" y="47"/>
                        <a:pt x="326" y="57"/>
                      </a:cubicBezTo>
                      <a:cubicBezTo>
                        <a:pt x="241" y="57"/>
                        <a:pt x="149" y="57"/>
                        <a:pt x="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6"/>
                <p:cNvSpPr/>
                <p:nvPr/>
              </p:nvSpPr>
              <p:spPr>
                <a:xfrm>
                  <a:off x="3451833" y="3852196"/>
                  <a:ext cx="279105" cy="301842"/>
                </a:xfrm>
                <a:custGeom>
                  <a:rect b="b" l="l" r="r" t="t"/>
                  <a:pathLst>
                    <a:path extrusionOk="0" h="8921" w="8249">
                      <a:moveTo>
                        <a:pt x="3292" y="1"/>
                      </a:moveTo>
                      <a:cubicBezTo>
                        <a:pt x="2650" y="1"/>
                        <a:pt x="1995" y="68"/>
                        <a:pt x="1415" y="334"/>
                      </a:cubicBezTo>
                      <a:cubicBezTo>
                        <a:pt x="736" y="603"/>
                        <a:pt x="177" y="1190"/>
                        <a:pt x="0" y="1869"/>
                      </a:cubicBezTo>
                      <a:cubicBezTo>
                        <a:pt x="0" y="1926"/>
                        <a:pt x="28" y="1983"/>
                        <a:pt x="85" y="1983"/>
                      </a:cubicBezTo>
                      <a:cubicBezTo>
                        <a:pt x="205" y="2018"/>
                        <a:pt x="382" y="2103"/>
                        <a:pt x="410" y="2103"/>
                      </a:cubicBezTo>
                      <a:cubicBezTo>
                        <a:pt x="587" y="2280"/>
                        <a:pt x="502" y="2372"/>
                        <a:pt x="559" y="2549"/>
                      </a:cubicBezTo>
                      <a:cubicBezTo>
                        <a:pt x="559" y="2605"/>
                        <a:pt x="587" y="2662"/>
                        <a:pt x="616" y="2725"/>
                      </a:cubicBezTo>
                      <a:cubicBezTo>
                        <a:pt x="764" y="2987"/>
                        <a:pt x="941" y="3164"/>
                        <a:pt x="969" y="3461"/>
                      </a:cubicBezTo>
                      <a:cubicBezTo>
                        <a:pt x="998" y="3815"/>
                        <a:pt x="821" y="4048"/>
                        <a:pt x="644" y="4346"/>
                      </a:cubicBezTo>
                      <a:cubicBezTo>
                        <a:pt x="439" y="4756"/>
                        <a:pt x="439" y="5230"/>
                        <a:pt x="736" y="5612"/>
                      </a:cubicBezTo>
                      <a:cubicBezTo>
                        <a:pt x="884" y="5845"/>
                        <a:pt x="1090" y="6022"/>
                        <a:pt x="1295" y="6227"/>
                      </a:cubicBezTo>
                      <a:cubicBezTo>
                        <a:pt x="1472" y="6440"/>
                        <a:pt x="1620" y="6673"/>
                        <a:pt x="1620" y="6970"/>
                      </a:cubicBezTo>
                      <a:cubicBezTo>
                        <a:pt x="1648" y="7112"/>
                        <a:pt x="1592" y="7288"/>
                        <a:pt x="1592" y="7465"/>
                      </a:cubicBezTo>
                      <a:cubicBezTo>
                        <a:pt x="1592" y="7883"/>
                        <a:pt x="1946" y="8236"/>
                        <a:pt x="2328" y="8442"/>
                      </a:cubicBezTo>
                      <a:cubicBezTo>
                        <a:pt x="2829" y="8745"/>
                        <a:pt x="3408" y="8920"/>
                        <a:pt x="3986" y="8920"/>
                      </a:cubicBezTo>
                      <a:cubicBezTo>
                        <a:pt x="4192" y="8920"/>
                        <a:pt x="4397" y="8898"/>
                        <a:pt x="4598" y="8852"/>
                      </a:cubicBezTo>
                      <a:cubicBezTo>
                        <a:pt x="5334" y="8675"/>
                        <a:pt x="5950" y="8173"/>
                        <a:pt x="6657" y="7854"/>
                      </a:cubicBezTo>
                      <a:cubicBezTo>
                        <a:pt x="7103" y="7642"/>
                        <a:pt x="7633" y="7437"/>
                        <a:pt x="7930" y="7027"/>
                      </a:cubicBezTo>
                      <a:cubicBezTo>
                        <a:pt x="8192" y="6645"/>
                        <a:pt x="8249" y="6050"/>
                        <a:pt x="8192" y="5584"/>
                      </a:cubicBezTo>
                      <a:cubicBezTo>
                        <a:pt x="8072" y="4933"/>
                        <a:pt x="7754" y="4346"/>
                        <a:pt x="7336" y="3843"/>
                      </a:cubicBezTo>
                      <a:cubicBezTo>
                        <a:pt x="6926" y="3313"/>
                        <a:pt x="6395" y="2839"/>
                        <a:pt x="6162" y="2223"/>
                      </a:cubicBezTo>
                      <a:cubicBezTo>
                        <a:pt x="5893" y="1629"/>
                        <a:pt x="5836" y="922"/>
                        <a:pt x="5362" y="483"/>
                      </a:cubicBezTo>
                      <a:cubicBezTo>
                        <a:pt x="4952" y="73"/>
                        <a:pt x="4301" y="9"/>
                        <a:pt x="3714" y="9"/>
                      </a:cubicBezTo>
                      <a:cubicBezTo>
                        <a:pt x="3575" y="4"/>
                        <a:pt x="3434" y="1"/>
                        <a:pt x="32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6"/>
                <p:cNvSpPr/>
                <p:nvPr/>
              </p:nvSpPr>
              <p:spPr>
                <a:xfrm>
                  <a:off x="3558585" y="3808142"/>
                  <a:ext cx="77990" cy="56572"/>
                </a:xfrm>
                <a:custGeom>
                  <a:rect b="b" l="l" r="r" t="t"/>
                  <a:pathLst>
                    <a:path extrusionOk="0" h="1672" w="2305">
                      <a:moveTo>
                        <a:pt x="1029" y="1"/>
                      </a:moveTo>
                      <a:cubicBezTo>
                        <a:pt x="874" y="1"/>
                        <a:pt x="724" y="26"/>
                        <a:pt x="587" y="101"/>
                      </a:cubicBezTo>
                      <a:cubicBezTo>
                        <a:pt x="29" y="490"/>
                        <a:pt x="0" y="1516"/>
                        <a:pt x="736" y="1665"/>
                      </a:cubicBezTo>
                      <a:cubicBezTo>
                        <a:pt x="769" y="1669"/>
                        <a:pt x="803" y="1672"/>
                        <a:pt x="838" y="1672"/>
                      </a:cubicBezTo>
                      <a:cubicBezTo>
                        <a:pt x="1474" y="1672"/>
                        <a:pt x="2305" y="897"/>
                        <a:pt x="1882" y="313"/>
                      </a:cubicBezTo>
                      <a:cubicBezTo>
                        <a:pt x="1733" y="101"/>
                        <a:pt x="1500" y="45"/>
                        <a:pt x="1267" y="16"/>
                      </a:cubicBezTo>
                      <a:cubicBezTo>
                        <a:pt x="1186" y="7"/>
                        <a:pt x="1107" y="1"/>
                        <a:pt x="10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6"/>
                <p:cNvSpPr/>
                <p:nvPr/>
              </p:nvSpPr>
              <p:spPr>
                <a:xfrm>
                  <a:off x="3363014" y="4317336"/>
                  <a:ext cx="32820" cy="96734"/>
                </a:xfrm>
                <a:custGeom>
                  <a:rect b="b" l="l" r="r" t="t"/>
                  <a:pathLst>
                    <a:path extrusionOk="0" h="2859" w="970">
                      <a:moveTo>
                        <a:pt x="941" y="0"/>
                      </a:moveTo>
                      <a:cubicBezTo>
                        <a:pt x="941" y="0"/>
                        <a:pt x="913" y="0"/>
                        <a:pt x="913" y="29"/>
                      </a:cubicBezTo>
                      <a:cubicBezTo>
                        <a:pt x="885" y="121"/>
                        <a:pt x="828" y="177"/>
                        <a:pt x="793" y="262"/>
                      </a:cubicBezTo>
                      <a:cubicBezTo>
                        <a:pt x="651" y="559"/>
                        <a:pt x="531" y="828"/>
                        <a:pt x="439" y="1182"/>
                      </a:cubicBezTo>
                      <a:cubicBezTo>
                        <a:pt x="382" y="1564"/>
                        <a:pt x="298" y="1769"/>
                        <a:pt x="234" y="1974"/>
                      </a:cubicBezTo>
                      <a:cubicBezTo>
                        <a:pt x="149" y="2208"/>
                        <a:pt x="85" y="2420"/>
                        <a:pt x="0" y="2830"/>
                      </a:cubicBezTo>
                      <a:cubicBezTo>
                        <a:pt x="0" y="2830"/>
                        <a:pt x="0" y="2858"/>
                        <a:pt x="29" y="2858"/>
                      </a:cubicBezTo>
                      <a:lnTo>
                        <a:pt x="57" y="2830"/>
                      </a:lnTo>
                      <a:cubicBezTo>
                        <a:pt x="149" y="2448"/>
                        <a:pt x="206" y="2208"/>
                        <a:pt x="298" y="2002"/>
                      </a:cubicBezTo>
                      <a:cubicBezTo>
                        <a:pt x="354" y="1797"/>
                        <a:pt x="439" y="1564"/>
                        <a:pt x="503" y="1182"/>
                      </a:cubicBezTo>
                      <a:cubicBezTo>
                        <a:pt x="588" y="856"/>
                        <a:pt x="708" y="588"/>
                        <a:pt x="856" y="297"/>
                      </a:cubicBezTo>
                      <a:cubicBezTo>
                        <a:pt x="885" y="205"/>
                        <a:pt x="913" y="121"/>
                        <a:pt x="970" y="57"/>
                      </a:cubicBezTo>
                      <a:cubicBezTo>
                        <a:pt x="970" y="29"/>
                        <a:pt x="970" y="29"/>
                        <a:pt x="9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6"/>
                <p:cNvSpPr/>
                <p:nvPr/>
              </p:nvSpPr>
              <p:spPr>
                <a:xfrm>
                  <a:off x="3758927" y="4344134"/>
                  <a:ext cx="27068" cy="119708"/>
                </a:xfrm>
                <a:custGeom>
                  <a:rect b="b" l="l" r="r" t="t"/>
                  <a:pathLst>
                    <a:path extrusionOk="0" h="3538" w="800">
                      <a:moveTo>
                        <a:pt x="29" y="1"/>
                      </a:moveTo>
                      <a:cubicBezTo>
                        <a:pt x="0" y="36"/>
                        <a:pt x="0" y="36"/>
                        <a:pt x="0" y="64"/>
                      </a:cubicBezTo>
                      <a:cubicBezTo>
                        <a:pt x="57" y="326"/>
                        <a:pt x="149" y="595"/>
                        <a:pt x="206" y="857"/>
                      </a:cubicBezTo>
                      <a:cubicBezTo>
                        <a:pt x="446" y="1741"/>
                        <a:pt x="680" y="2654"/>
                        <a:pt x="736" y="3510"/>
                      </a:cubicBezTo>
                      <a:cubicBezTo>
                        <a:pt x="736" y="3538"/>
                        <a:pt x="736" y="3538"/>
                        <a:pt x="764" y="3538"/>
                      </a:cubicBezTo>
                      <a:lnTo>
                        <a:pt x="800" y="3510"/>
                      </a:lnTo>
                      <a:cubicBezTo>
                        <a:pt x="736" y="2625"/>
                        <a:pt x="503" y="1713"/>
                        <a:pt x="269" y="857"/>
                      </a:cubicBezTo>
                      <a:cubicBezTo>
                        <a:pt x="206" y="567"/>
                        <a:pt x="121" y="298"/>
                        <a:pt x="57" y="36"/>
                      </a:cubicBezTo>
                      <a:cubicBezTo>
                        <a:pt x="57" y="36"/>
                        <a:pt x="57" y="1"/>
                        <a:pt x="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6"/>
                <p:cNvSpPr/>
                <p:nvPr/>
              </p:nvSpPr>
              <p:spPr>
                <a:xfrm>
                  <a:off x="3582507" y="4119295"/>
                  <a:ext cx="118524" cy="78362"/>
                </a:xfrm>
                <a:custGeom>
                  <a:rect b="b" l="l" r="r" t="t"/>
                  <a:pathLst>
                    <a:path extrusionOk="0" h="2316" w="3503">
                      <a:moveTo>
                        <a:pt x="2713" y="1"/>
                      </a:moveTo>
                      <a:cubicBezTo>
                        <a:pt x="2630" y="1"/>
                        <a:pt x="2549" y="15"/>
                        <a:pt x="2477" y="45"/>
                      </a:cubicBezTo>
                      <a:cubicBezTo>
                        <a:pt x="2088" y="222"/>
                        <a:pt x="1946" y="724"/>
                        <a:pt x="1621" y="986"/>
                      </a:cubicBezTo>
                      <a:cubicBezTo>
                        <a:pt x="1444" y="1106"/>
                        <a:pt x="1239" y="1163"/>
                        <a:pt x="998" y="1227"/>
                      </a:cubicBezTo>
                      <a:cubicBezTo>
                        <a:pt x="736" y="1283"/>
                        <a:pt x="354" y="1340"/>
                        <a:pt x="142" y="1552"/>
                      </a:cubicBezTo>
                      <a:cubicBezTo>
                        <a:pt x="1" y="1694"/>
                        <a:pt x="1" y="2019"/>
                        <a:pt x="178" y="2196"/>
                      </a:cubicBezTo>
                      <a:cubicBezTo>
                        <a:pt x="272" y="2277"/>
                        <a:pt x="412" y="2316"/>
                        <a:pt x="556" y="2316"/>
                      </a:cubicBezTo>
                      <a:cubicBezTo>
                        <a:pt x="626" y="2316"/>
                        <a:pt x="697" y="2306"/>
                        <a:pt x="765" y="2288"/>
                      </a:cubicBezTo>
                      <a:cubicBezTo>
                        <a:pt x="970" y="2260"/>
                        <a:pt x="1175" y="2196"/>
                        <a:pt x="1416" y="2196"/>
                      </a:cubicBezTo>
                      <a:cubicBezTo>
                        <a:pt x="1500" y="2196"/>
                        <a:pt x="1649" y="2224"/>
                        <a:pt x="1769" y="2224"/>
                      </a:cubicBezTo>
                      <a:cubicBezTo>
                        <a:pt x="1911" y="2224"/>
                        <a:pt x="2088" y="2224"/>
                        <a:pt x="2208" y="2139"/>
                      </a:cubicBezTo>
                      <a:cubicBezTo>
                        <a:pt x="2328" y="2047"/>
                        <a:pt x="2385" y="1934"/>
                        <a:pt x="2441" y="1814"/>
                      </a:cubicBezTo>
                      <a:cubicBezTo>
                        <a:pt x="2618" y="1580"/>
                        <a:pt x="2859" y="1432"/>
                        <a:pt x="3092" y="1255"/>
                      </a:cubicBezTo>
                      <a:cubicBezTo>
                        <a:pt x="3297" y="1078"/>
                        <a:pt x="3502" y="809"/>
                        <a:pt x="3446" y="519"/>
                      </a:cubicBezTo>
                      <a:cubicBezTo>
                        <a:pt x="3401" y="215"/>
                        <a:pt x="3038" y="1"/>
                        <a:pt x="27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6"/>
                <p:cNvSpPr/>
                <p:nvPr/>
              </p:nvSpPr>
              <p:spPr>
                <a:xfrm>
                  <a:off x="3463777" y="4049425"/>
                  <a:ext cx="230315" cy="142005"/>
                </a:xfrm>
                <a:custGeom>
                  <a:rect b="b" l="l" r="r" t="t"/>
                  <a:pathLst>
                    <a:path extrusionOk="0" h="4197" w="6807">
                      <a:moveTo>
                        <a:pt x="3225" y="1"/>
                      </a:moveTo>
                      <a:cubicBezTo>
                        <a:pt x="2550" y="1"/>
                        <a:pt x="1875" y="64"/>
                        <a:pt x="1210" y="193"/>
                      </a:cubicBezTo>
                      <a:cubicBezTo>
                        <a:pt x="970" y="221"/>
                        <a:pt x="737" y="285"/>
                        <a:pt x="531" y="434"/>
                      </a:cubicBezTo>
                      <a:cubicBezTo>
                        <a:pt x="178" y="639"/>
                        <a:pt x="1" y="1077"/>
                        <a:pt x="29" y="1495"/>
                      </a:cubicBezTo>
                      <a:cubicBezTo>
                        <a:pt x="29" y="1905"/>
                        <a:pt x="206" y="2287"/>
                        <a:pt x="439" y="2641"/>
                      </a:cubicBezTo>
                      <a:cubicBezTo>
                        <a:pt x="1171" y="3667"/>
                        <a:pt x="2335" y="4196"/>
                        <a:pt x="3548" y="4196"/>
                      </a:cubicBezTo>
                      <a:cubicBezTo>
                        <a:pt x="3907" y="4196"/>
                        <a:pt x="4270" y="4150"/>
                        <a:pt x="4627" y="4056"/>
                      </a:cubicBezTo>
                      <a:cubicBezTo>
                        <a:pt x="5809" y="3730"/>
                        <a:pt x="6806" y="2287"/>
                        <a:pt x="6750" y="1077"/>
                      </a:cubicBezTo>
                      <a:cubicBezTo>
                        <a:pt x="6750" y="901"/>
                        <a:pt x="6721" y="695"/>
                        <a:pt x="6573" y="575"/>
                      </a:cubicBezTo>
                      <a:cubicBezTo>
                        <a:pt x="6481" y="519"/>
                        <a:pt x="6368" y="462"/>
                        <a:pt x="6276" y="434"/>
                      </a:cubicBezTo>
                      <a:cubicBezTo>
                        <a:pt x="5281" y="148"/>
                        <a:pt x="4253" y="1"/>
                        <a:pt x="32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6"/>
                <p:cNvSpPr/>
                <p:nvPr/>
              </p:nvSpPr>
              <p:spPr>
                <a:xfrm>
                  <a:off x="3473589" y="4131815"/>
                  <a:ext cx="91964" cy="62764"/>
                </a:xfrm>
                <a:custGeom>
                  <a:rect b="b" l="l" r="r" t="t"/>
                  <a:pathLst>
                    <a:path extrusionOk="0" h="1855" w="2718">
                      <a:moveTo>
                        <a:pt x="36" y="1"/>
                      </a:moveTo>
                      <a:cubicBezTo>
                        <a:pt x="36" y="1"/>
                        <a:pt x="1" y="1"/>
                        <a:pt x="36" y="29"/>
                      </a:cubicBezTo>
                      <a:cubicBezTo>
                        <a:pt x="355" y="1267"/>
                        <a:pt x="1656" y="1798"/>
                        <a:pt x="2654" y="1854"/>
                      </a:cubicBezTo>
                      <a:lnTo>
                        <a:pt x="2689" y="1854"/>
                      </a:lnTo>
                      <a:cubicBezTo>
                        <a:pt x="2689" y="1854"/>
                        <a:pt x="2689" y="1826"/>
                        <a:pt x="2717" y="1826"/>
                      </a:cubicBezTo>
                      <a:cubicBezTo>
                        <a:pt x="2717" y="1798"/>
                        <a:pt x="2689" y="1798"/>
                        <a:pt x="2689" y="1798"/>
                      </a:cubicBezTo>
                      <a:cubicBezTo>
                        <a:pt x="1685" y="1741"/>
                        <a:pt x="390" y="1239"/>
                        <a:pt x="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6"/>
                <p:cNvSpPr/>
                <p:nvPr/>
              </p:nvSpPr>
              <p:spPr>
                <a:xfrm>
                  <a:off x="3189470" y="4315408"/>
                  <a:ext cx="24936" cy="84791"/>
                </a:xfrm>
                <a:custGeom>
                  <a:rect b="b" l="l" r="r" t="t"/>
                  <a:pathLst>
                    <a:path extrusionOk="0" h="2506" w="737">
                      <a:moveTo>
                        <a:pt x="708" y="1"/>
                      </a:moveTo>
                      <a:cubicBezTo>
                        <a:pt x="680" y="1"/>
                        <a:pt x="680" y="29"/>
                        <a:pt x="680" y="29"/>
                      </a:cubicBezTo>
                      <a:cubicBezTo>
                        <a:pt x="616" y="178"/>
                        <a:pt x="616" y="319"/>
                        <a:pt x="616" y="468"/>
                      </a:cubicBezTo>
                      <a:lnTo>
                        <a:pt x="616" y="560"/>
                      </a:lnTo>
                      <a:cubicBezTo>
                        <a:pt x="616" y="645"/>
                        <a:pt x="616" y="736"/>
                        <a:pt x="588" y="821"/>
                      </a:cubicBezTo>
                      <a:cubicBezTo>
                        <a:pt x="559" y="970"/>
                        <a:pt x="475" y="1119"/>
                        <a:pt x="383" y="1239"/>
                      </a:cubicBezTo>
                      <a:cubicBezTo>
                        <a:pt x="354" y="1295"/>
                        <a:pt x="326" y="1324"/>
                        <a:pt x="326" y="1352"/>
                      </a:cubicBezTo>
                      <a:cubicBezTo>
                        <a:pt x="121" y="1706"/>
                        <a:pt x="1" y="2088"/>
                        <a:pt x="1" y="2477"/>
                      </a:cubicBezTo>
                      <a:lnTo>
                        <a:pt x="29" y="2505"/>
                      </a:lnTo>
                      <a:cubicBezTo>
                        <a:pt x="57" y="2505"/>
                        <a:pt x="57" y="2477"/>
                        <a:pt x="57" y="2477"/>
                      </a:cubicBezTo>
                      <a:cubicBezTo>
                        <a:pt x="57" y="2088"/>
                        <a:pt x="177" y="1706"/>
                        <a:pt x="354" y="1380"/>
                      </a:cubicBezTo>
                      <a:cubicBezTo>
                        <a:pt x="383" y="1352"/>
                        <a:pt x="411" y="1324"/>
                        <a:pt x="439" y="1267"/>
                      </a:cubicBezTo>
                      <a:cubicBezTo>
                        <a:pt x="531" y="1147"/>
                        <a:pt x="616" y="998"/>
                        <a:pt x="651" y="821"/>
                      </a:cubicBezTo>
                      <a:cubicBezTo>
                        <a:pt x="680" y="736"/>
                        <a:pt x="680" y="645"/>
                        <a:pt x="680" y="560"/>
                      </a:cubicBezTo>
                      <a:lnTo>
                        <a:pt x="680" y="468"/>
                      </a:lnTo>
                      <a:cubicBezTo>
                        <a:pt x="680" y="319"/>
                        <a:pt x="680" y="178"/>
                        <a:pt x="736" y="57"/>
                      </a:cubicBezTo>
                      <a:cubicBezTo>
                        <a:pt x="736" y="29"/>
                        <a:pt x="708" y="29"/>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6"/>
                <p:cNvSpPr/>
                <p:nvPr/>
              </p:nvSpPr>
              <p:spPr>
                <a:xfrm>
                  <a:off x="3070740" y="4229499"/>
                  <a:ext cx="92911" cy="46929"/>
                </a:xfrm>
                <a:custGeom>
                  <a:rect b="b" l="l" r="r" t="t"/>
                  <a:pathLst>
                    <a:path extrusionOk="0" h="1387" w="2746">
                      <a:moveTo>
                        <a:pt x="2746" y="0"/>
                      </a:moveTo>
                      <a:cubicBezTo>
                        <a:pt x="2710" y="0"/>
                        <a:pt x="2710" y="0"/>
                        <a:pt x="2682" y="28"/>
                      </a:cubicBezTo>
                      <a:cubicBezTo>
                        <a:pt x="2569" y="269"/>
                        <a:pt x="2272" y="382"/>
                        <a:pt x="1974" y="502"/>
                      </a:cubicBezTo>
                      <a:cubicBezTo>
                        <a:pt x="1649" y="623"/>
                        <a:pt x="1331" y="771"/>
                        <a:pt x="1005" y="913"/>
                      </a:cubicBezTo>
                      <a:cubicBezTo>
                        <a:pt x="680" y="1061"/>
                        <a:pt x="326" y="1210"/>
                        <a:pt x="1" y="1330"/>
                      </a:cubicBezTo>
                      <a:lnTo>
                        <a:pt x="1" y="1387"/>
                      </a:lnTo>
                      <a:lnTo>
                        <a:pt x="29" y="1387"/>
                      </a:lnTo>
                      <a:cubicBezTo>
                        <a:pt x="354" y="1266"/>
                        <a:pt x="680" y="1125"/>
                        <a:pt x="1005" y="976"/>
                      </a:cubicBezTo>
                      <a:cubicBezTo>
                        <a:pt x="1331" y="828"/>
                        <a:pt x="1684" y="679"/>
                        <a:pt x="2003" y="559"/>
                      </a:cubicBezTo>
                      <a:cubicBezTo>
                        <a:pt x="2300" y="446"/>
                        <a:pt x="2597" y="297"/>
                        <a:pt x="2746" y="64"/>
                      </a:cubicBezTo>
                      <a:lnTo>
                        <a:pt x="27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6"/>
                <p:cNvSpPr/>
                <p:nvPr/>
              </p:nvSpPr>
              <p:spPr>
                <a:xfrm>
                  <a:off x="3193530" y="4372150"/>
                  <a:ext cx="9846" cy="34004"/>
                </a:xfrm>
                <a:custGeom>
                  <a:rect b="b" l="l" r="r" t="t"/>
                  <a:pathLst>
                    <a:path extrusionOk="0" h="1005" w="291">
                      <a:moveTo>
                        <a:pt x="29" y="0"/>
                      </a:moveTo>
                      <a:cubicBezTo>
                        <a:pt x="1" y="0"/>
                        <a:pt x="1" y="29"/>
                        <a:pt x="1" y="29"/>
                      </a:cubicBezTo>
                      <a:cubicBezTo>
                        <a:pt x="86" y="354"/>
                        <a:pt x="206" y="651"/>
                        <a:pt x="234" y="977"/>
                      </a:cubicBezTo>
                      <a:cubicBezTo>
                        <a:pt x="234" y="977"/>
                        <a:pt x="234" y="1005"/>
                        <a:pt x="263" y="1005"/>
                      </a:cubicBezTo>
                      <a:cubicBezTo>
                        <a:pt x="291" y="1005"/>
                        <a:pt x="291" y="977"/>
                        <a:pt x="291" y="977"/>
                      </a:cubicBezTo>
                      <a:cubicBezTo>
                        <a:pt x="263" y="651"/>
                        <a:pt x="142" y="326"/>
                        <a:pt x="57" y="29"/>
                      </a:cubicBezTo>
                      <a:cubicBezTo>
                        <a:pt x="57" y="0"/>
                        <a:pt x="29" y="0"/>
                        <a:pt x="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6"/>
                <p:cNvSpPr/>
                <p:nvPr/>
              </p:nvSpPr>
              <p:spPr>
                <a:xfrm>
                  <a:off x="3168424" y="4472913"/>
                  <a:ext cx="17019" cy="7951"/>
                </a:xfrm>
                <a:custGeom>
                  <a:rect b="b" l="l" r="r" t="t"/>
                  <a:pathLst>
                    <a:path extrusionOk="0" h="235" w="503">
                      <a:moveTo>
                        <a:pt x="64" y="1"/>
                      </a:moveTo>
                      <a:cubicBezTo>
                        <a:pt x="35" y="1"/>
                        <a:pt x="35" y="1"/>
                        <a:pt x="0" y="29"/>
                      </a:cubicBezTo>
                      <a:lnTo>
                        <a:pt x="35" y="57"/>
                      </a:lnTo>
                      <a:lnTo>
                        <a:pt x="474" y="234"/>
                      </a:lnTo>
                      <a:lnTo>
                        <a:pt x="502" y="206"/>
                      </a:lnTo>
                      <a:cubicBezTo>
                        <a:pt x="502" y="178"/>
                        <a:pt x="502" y="178"/>
                        <a:pt x="474" y="178"/>
                      </a:cubicBezTo>
                      <a:lnTo>
                        <a:pt x="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6"/>
                <p:cNvSpPr/>
                <p:nvPr/>
              </p:nvSpPr>
              <p:spPr>
                <a:xfrm>
                  <a:off x="3070740" y="4236435"/>
                  <a:ext cx="9135" cy="37117"/>
                </a:xfrm>
                <a:custGeom>
                  <a:rect b="b" l="l" r="r" t="t"/>
                  <a:pathLst>
                    <a:path extrusionOk="0" h="1097" w="270">
                      <a:moveTo>
                        <a:pt x="29" y="0"/>
                      </a:moveTo>
                      <a:cubicBezTo>
                        <a:pt x="1" y="0"/>
                        <a:pt x="1" y="36"/>
                        <a:pt x="1" y="36"/>
                      </a:cubicBezTo>
                      <a:cubicBezTo>
                        <a:pt x="93" y="389"/>
                        <a:pt x="178" y="708"/>
                        <a:pt x="206" y="1061"/>
                      </a:cubicBezTo>
                      <a:lnTo>
                        <a:pt x="234" y="1097"/>
                      </a:lnTo>
                      <a:cubicBezTo>
                        <a:pt x="270" y="1097"/>
                        <a:pt x="270" y="1061"/>
                        <a:pt x="270" y="1061"/>
                      </a:cubicBezTo>
                      <a:cubicBezTo>
                        <a:pt x="234" y="708"/>
                        <a:pt x="149" y="354"/>
                        <a:pt x="57" y="36"/>
                      </a:cubicBezTo>
                      <a:cubicBezTo>
                        <a:pt x="57" y="0"/>
                        <a:pt x="29" y="0"/>
                        <a:pt x="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6"/>
                <p:cNvSpPr/>
                <p:nvPr/>
              </p:nvSpPr>
              <p:spPr>
                <a:xfrm>
                  <a:off x="3079842" y="4231630"/>
                  <a:ext cx="10793" cy="37861"/>
                </a:xfrm>
                <a:custGeom>
                  <a:rect b="b" l="l" r="r" t="t"/>
                  <a:pathLst>
                    <a:path extrusionOk="0" h="1119" w="319">
                      <a:moveTo>
                        <a:pt x="29" y="1"/>
                      </a:moveTo>
                      <a:cubicBezTo>
                        <a:pt x="1" y="1"/>
                        <a:pt x="1" y="1"/>
                        <a:pt x="1" y="29"/>
                      </a:cubicBezTo>
                      <a:cubicBezTo>
                        <a:pt x="114" y="383"/>
                        <a:pt x="206" y="736"/>
                        <a:pt x="262" y="1090"/>
                      </a:cubicBezTo>
                      <a:cubicBezTo>
                        <a:pt x="262" y="1118"/>
                        <a:pt x="262" y="1118"/>
                        <a:pt x="291" y="1118"/>
                      </a:cubicBezTo>
                      <a:cubicBezTo>
                        <a:pt x="291" y="1118"/>
                        <a:pt x="319" y="1118"/>
                        <a:pt x="319" y="1090"/>
                      </a:cubicBezTo>
                      <a:cubicBezTo>
                        <a:pt x="262" y="736"/>
                        <a:pt x="177" y="354"/>
                        <a:pt x="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6"/>
                <p:cNvSpPr/>
                <p:nvPr/>
              </p:nvSpPr>
              <p:spPr>
                <a:xfrm>
                  <a:off x="3088707" y="4227130"/>
                  <a:ext cx="11978" cy="38301"/>
                </a:xfrm>
                <a:custGeom>
                  <a:rect b="b" l="l" r="r" t="t"/>
                  <a:pathLst>
                    <a:path extrusionOk="0" h="1132" w="354">
                      <a:moveTo>
                        <a:pt x="36" y="1"/>
                      </a:moveTo>
                      <a:cubicBezTo>
                        <a:pt x="32" y="1"/>
                        <a:pt x="29" y="4"/>
                        <a:pt x="29" y="13"/>
                      </a:cubicBezTo>
                      <a:cubicBezTo>
                        <a:pt x="0" y="13"/>
                        <a:pt x="0" y="13"/>
                        <a:pt x="0" y="42"/>
                      </a:cubicBezTo>
                      <a:cubicBezTo>
                        <a:pt x="29" y="134"/>
                        <a:pt x="57" y="247"/>
                        <a:pt x="92" y="339"/>
                      </a:cubicBezTo>
                      <a:cubicBezTo>
                        <a:pt x="121" y="395"/>
                        <a:pt x="121" y="452"/>
                        <a:pt x="149" y="516"/>
                      </a:cubicBezTo>
                      <a:cubicBezTo>
                        <a:pt x="149" y="572"/>
                        <a:pt x="177" y="664"/>
                        <a:pt x="177" y="721"/>
                      </a:cubicBezTo>
                      <a:cubicBezTo>
                        <a:pt x="205" y="841"/>
                        <a:pt x="269" y="983"/>
                        <a:pt x="297" y="1103"/>
                      </a:cubicBezTo>
                      <a:lnTo>
                        <a:pt x="326" y="1131"/>
                      </a:lnTo>
                      <a:cubicBezTo>
                        <a:pt x="354" y="1103"/>
                        <a:pt x="354" y="1103"/>
                        <a:pt x="354" y="1075"/>
                      </a:cubicBezTo>
                      <a:cubicBezTo>
                        <a:pt x="326" y="954"/>
                        <a:pt x="269" y="841"/>
                        <a:pt x="234" y="693"/>
                      </a:cubicBezTo>
                      <a:cubicBezTo>
                        <a:pt x="234" y="629"/>
                        <a:pt x="205" y="572"/>
                        <a:pt x="205" y="516"/>
                      </a:cubicBezTo>
                      <a:cubicBezTo>
                        <a:pt x="177" y="452"/>
                        <a:pt x="177" y="395"/>
                        <a:pt x="149" y="339"/>
                      </a:cubicBezTo>
                      <a:cubicBezTo>
                        <a:pt x="121" y="219"/>
                        <a:pt x="92" y="134"/>
                        <a:pt x="57" y="13"/>
                      </a:cubicBezTo>
                      <a:cubicBezTo>
                        <a:pt x="57" y="13"/>
                        <a:pt x="44" y="1"/>
                        <a:pt x="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6"/>
                <p:cNvSpPr/>
                <p:nvPr/>
              </p:nvSpPr>
              <p:spPr>
                <a:xfrm>
                  <a:off x="3095643" y="4223510"/>
                  <a:ext cx="14143" cy="38098"/>
                </a:xfrm>
                <a:custGeom>
                  <a:rect b="b" l="l" r="r" t="t"/>
                  <a:pathLst>
                    <a:path extrusionOk="0" h="1126" w="418">
                      <a:moveTo>
                        <a:pt x="29" y="0"/>
                      </a:moveTo>
                      <a:cubicBezTo>
                        <a:pt x="29" y="0"/>
                        <a:pt x="0" y="0"/>
                        <a:pt x="0" y="28"/>
                      </a:cubicBezTo>
                      <a:cubicBezTo>
                        <a:pt x="0" y="64"/>
                        <a:pt x="29" y="120"/>
                        <a:pt x="29" y="149"/>
                      </a:cubicBezTo>
                      <a:cubicBezTo>
                        <a:pt x="121" y="326"/>
                        <a:pt x="177" y="502"/>
                        <a:pt x="241" y="679"/>
                      </a:cubicBezTo>
                      <a:cubicBezTo>
                        <a:pt x="269" y="828"/>
                        <a:pt x="298" y="976"/>
                        <a:pt x="354" y="1090"/>
                      </a:cubicBezTo>
                      <a:cubicBezTo>
                        <a:pt x="354" y="1125"/>
                        <a:pt x="382" y="1125"/>
                        <a:pt x="382" y="1125"/>
                      </a:cubicBezTo>
                      <a:lnTo>
                        <a:pt x="418" y="1125"/>
                      </a:lnTo>
                      <a:lnTo>
                        <a:pt x="418" y="1061"/>
                      </a:lnTo>
                      <a:cubicBezTo>
                        <a:pt x="354" y="948"/>
                        <a:pt x="326" y="800"/>
                        <a:pt x="298" y="679"/>
                      </a:cubicBezTo>
                      <a:cubicBezTo>
                        <a:pt x="241" y="474"/>
                        <a:pt x="177" y="297"/>
                        <a:pt x="92" y="120"/>
                      </a:cubicBezTo>
                      <a:cubicBezTo>
                        <a:pt x="64" y="92"/>
                        <a:pt x="64" y="64"/>
                        <a:pt x="64" y="28"/>
                      </a:cubicBezTo>
                      <a:cubicBezTo>
                        <a:pt x="64" y="28"/>
                        <a:pt x="64" y="0"/>
                        <a:pt x="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6"/>
                <p:cNvSpPr/>
                <p:nvPr/>
              </p:nvSpPr>
              <p:spPr>
                <a:xfrm>
                  <a:off x="3110734" y="4218062"/>
                  <a:ext cx="13906" cy="36339"/>
                </a:xfrm>
                <a:custGeom>
                  <a:rect b="b" l="l" r="r" t="t"/>
                  <a:pathLst>
                    <a:path extrusionOk="0" h="1074" w="411">
                      <a:moveTo>
                        <a:pt x="27" y="0"/>
                      </a:moveTo>
                      <a:cubicBezTo>
                        <a:pt x="19" y="0"/>
                        <a:pt x="10" y="3"/>
                        <a:pt x="0" y="13"/>
                      </a:cubicBezTo>
                      <a:lnTo>
                        <a:pt x="0" y="48"/>
                      </a:lnTo>
                      <a:lnTo>
                        <a:pt x="354" y="1045"/>
                      </a:lnTo>
                      <a:lnTo>
                        <a:pt x="354" y="1074"/>
                      </a:lnTo>
                      <a:lnTo>
                        <a:pt x="382" y="1074"/>
                      </a:lnTo>
                      <a:cubicBezTo>
                        <a:pt x="382" y="1074"/>
                        <a:pt x="410" y="1045"/>
                        <a:pt x="382" y="1045"/>
                      </a:cubicBezTo>
                      <a:lnTo>
                        <a:pt x="57" y="13"/>
                      </a:lnTo>
                      <a:cubicBezTo>
                        <a:pt x="57" y="13"/>
                        <a:pt x="44" y="0"/>
                        <a:pt x="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6"/>
                <p:cNvSpPr/>
                <p:nvPr/>
              </p:nvSpPr>
              <p:spPr>
                <a:xfrm>
                  <a:off x="3116689" y="4215592"/>
                  <a:ext cx="17053" cy="35933"/>
                </a:xfrm>
                <a:custGeom>
                  <a:rect b="b" l="l" r="r" t="t"/>
                  <a:pathLst>
                    <a:path extrusionOk="0" h="1062" w="504">
                      <a:moveTo>
                        <a:pt x="1" y="1"/>
                      </a:moveTo>
                      <a:lnTo>
                        <a:pt x="1" y="29"/>
                      </a:lnTo>
                      <a:cubicBezTo>
                        <a:pt x="114" y="206"/>
                        <a:pt x="206" y="354"/>
                        <a:pt x="263" y="531"/>
                      </a:cubicBezTo>
                      <a:cubicBezTo>
                        <a:pt x="291" y="588"/>
                        <a:pt x="291" y="652"/>
                        <a:pt x="326" y="708"/>
                      </a:cubicBezTo>
                      <a:cubicBezTo>
                        <a:pt x="355" y="828"/>
                        <a:pt x="383" y="942"/>
                        <a:pt x="440" y="1034"/>
                      </a:cubicBezTo>
                      <a:cubicBezTo>
                        <a:pt x="440" y="1062"/>
                        <a:pt x="468" y="1062"/>
                        <a:pt x="468" y="1062"/>
                      </a:cubicBezTo>
                      <a:cubicBezTo>
                        <a:pt x="503" y="1062"/>
                        <a:pt x="503" y="1034"/>
                        <a:pt x="503" y="1005"/>
                      </a:cubicBezTo>
                      <a:cubicBezTo>
                        <a:pt x="440" y="913"/>
                        <a:pt x="411" y="793"/>
                        <a:pt x="383" y="708"/>
                      </a:cubicBezTo>
                      <a:cubicBezTo>
                        <a:pt x="355" y="652"/>
                        <a:pt x="355" y="588"/>
                        <a:pt x="326" y="531"/>
                      </a:cubicBezTo>
                      <a:cubicBezTo>
                        <a:pt x="263" y="326"/>
                        <a:pt x="178" y="178"/>
                        <a:pt x="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6"/>
                <p:cNvSpPr/>
                <p:nvPr/>
              </p:nvSpPr>
              <p:spPr>
                <a:xfrm>
                  <a:off x="3127720" y="4209603"/>
                  <a:ext cx="21824" cy="34038"/>
                </a:xfrm>
                <a:custGeom>
                  <a:rect b="b" l="l" r="r" t="t"/>
                  <a:pathLst>
                    <a:path extrusionOk="0" h="1006" w="645">
                      <a:moveTo>
                        <a:pt x="29" y="1"/>
                      </a:moveTo>
                      <a:cubicBezTo>
                        <a:pt x="29" y="1"/>
                        <a:pt x="0" y="29"/>
                        <a:pt x="29" y="29"/>
                      </a:cubicBezTo>
                      <a:cubicBezTo>
                        <a:pt x="57" y="121"/>
                        <a:pt x="114" y="178"/>
                        <a:pt x="177" y="234"/>
                      </a:cubicBezTo>
                      <a:cubicBezTo>
                        <a:pt x="234" y="298"/>
                        <a:pt x="262" y="355"/>
                        <a:pt x="290" y="411"/>
                      </a:cubicBezTo>
                      <a:cubicBezTo>
                        <a:pt x="319" y="475"/>
                        <a:pt x="354" y="503"/>
                        <a:pt x="354" y="531"/>
                      </a:cubicBezTo>
                      <a:cubicBezTo>
                        <a:pt x="382" y="560"/>
                        <a:pt x="382" y="588"/>
                        <a:pt x="411" y="616"/>
                      </a:cubicBezTo>
                      <a:cubicBezTo>
                        <a:pt x="411" y="652"/>
                        <a:pt x="439" y="680"/>
                        <a:pt x="467" y="708"/>
                      </a:cubicBezTo>
                      <a:cubicBezTo>
                        <a:pt x="496" y="793"/>
                        <a:pt x="531" y="857"/>
                        <a:pt x="559" y="913"/>
                      </a:cubicBezTo>
                      <a:cubicBezTo>
                        <a:pt x="559" y="942"/>
                        <a:pt x="559" y="1005"/>
                        <a:pt x="616" y="1005"/>
                      </a:cubicBezTo>
                      <a:cubicBezTo>
                        <a:pt x="616" y="1005"/>
                        <a:pt x="644" y="1005"/>
                        <a:pt x="644" y="970"/>
                      </a:cubicBezTo>
                      <a:cubicBezTo>
                        <a:pt x="644" y="970"/>
                        <a:pt x="644" y="942"/>
                        <a:pt x="616" y="942"/>
                      </a:cubicBezTo>
                      <a:lnTo>
                        <a:pt x="616" y="913"/>
                      </a:lnTo>
                      <a:cubicBezTo>
                        <a:pt x="588" y="829"/>
                        <a:pt x="559" y="765"/>
                        <a:pt x="496" y="680"/>
                      </a:cubicBezTo>
                      <a:cubicBezTo>
                        <a:pt x="496" y="652"/>
                        <a:pt x="467" y="616"/>
                        <a:pt x="467" y="588"/>
                      </a:cubicBezTo>
                      <a:cubicBezTo>
                        <a:pt x="439" y="560"/>
                        <a:pt x="439" y="531"/>
                        <a:pt x="411" y="503"/>
                      </a:cubicBezTo>
                      <a:cubicBezTo>
                        <a:pt x="411" y="475"/>
                        <a:pt x="382" y="439"/>
                        <a:pt x="354" y="383"/>
                      </a:cubicBezTo>
                      <a:cubicBezTo>
                        <a:pt x="319" y="326"/>
                        <a:pt x="262" y="263"/>
                        <a:pt x="206" y="206"/>
                      </a:cubicBezTo>
                      <a:cubicBezTo>
                        <a:pt x="142" y="149"/>
                        <a:pt x="114" y="86"/>
                        <a:pt x="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6"/>
                <p:cNvSpPr/>
                <p:nvPr/>
              </p:nvSpPr>
              <p:spPr>
                <a:xfrm>
                  <a:off x="3135603" y="4204596"/>
                  <a:ext cx="20876" cy="34985"/>
                </a:xfrm>
                <a:custGeom>
                  <a:rect b="b" l="l" r="r" t="t"/>
                  <a:pathLst>
                    <a:path extrusionOk="0" h="1034" w="617">
                      <a:moveTo>
                        <a:pt x="29" y="0"/>
                      </a:moveTo>
                      <a:cubicBezTo>
                        <a:pt x="1" y="29"/>
                        <a:pt x="29" y="57"/>
                        <a:pt x="29" y="57"/>
                      </a:cubicBezTo>
                      <a:cubicBezTo>
                        <a:pt x="86" y="149"/>
                        <a:pt x="149" y="234"/>
                        <a:pt x="206" y="326"/>
                      </a:cubicBezTo>
                      <a:cubicBezTo>
                        <a:pt x="355" y="531"/>
                        <a:pt x="503" y="736"/>
                        <a:pt x="560" y="1005"/>
                      </a:cubicBezTo>
                      <a:lnTo>
                        <a:pt x="588" y="1033"/>
                      </a:lnTo>
                      <a:cubicBezTo>
                        <a:pt x="616" y="1005"/>
                        <a:pt x="616" y="1005"/>
                        <a:pt x="616" y="977"/>
                      </a:cubicBezTo>
                      <a:cubicBezTo>
                        <a:pt x="560" y="736"/>
                        <a:pt x="411" y="503"/>
                        <a:pt x="263" y="269"/>
                      </a:cubicBezTo>
                      <a:cubicBezTo>
                        <a:pt x="206" y="205"/>
                        <a:pt x="149" y="121"/>
                        <a:pt x="86" y="29"/>
                      </a:cubicBezTo>
                      <a:cubicBezTo>
                        <a:pt x="86" y="29"/>
                        <a:pt x="86" y="0"/>
                        <a:pt x="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6"/>
                <p:cNvSpPr/>
                <p:nvPr/>
              </p:nvSpPr>
              <p:spPr>
                <a:xfrm>
                  <a:off x="3887706" y="4455928"/>
                  <a:ext cx="25884" cy="13906"/>
                </a:xfrm>
                <a:custGeom>
                  <a:rect b="b" l="l" r="r" t="t"/>
                  <a:pathLst>
                    <a:path extrusionOk="0" h="411" w="765">
                      <a:moveTo>
                        <a:pt x="736" y="0"/>
                      </a:moveTo>
                      <a:cubicBezTo>
                        <a:pt x="736" y="0"/>
                        <a:pt x="708" y="0"/>
                        <a:pt x="708" y="29"/>
                      </a:cubicBezTo>
                      <a:cubicBezTo>
                        <a:pt x="581" y="204"/>
                        <a:pt x="366" y="338"/>
                        <a:pt x="161" y="338"/>
                      </a:cubicBezTo>
                      <a:cubicBezTo>
                        <a:pt x="126" y="338"/>
                        <a:pt x="91" y="334"/>
                        <a:pt x="57" y="326"/>
                      </a:cubicBezTo>
                      <a:cubicBezTo>
                        <a:pt x="29" y="326"/>
                        <a:pt x="0" y="354"/>
                        <a:pt x="0" y="354"/>
                      </a:cubicBezTo>
                      <a:cubicBezTo>
                        <a:pt x="0" y="382"/>
                        <a:pt x="29" y="382"/>
                        <a:pt x="29" y="382"/>
                      </a:cubicBezTo>
                      <a:cubicBezTo>
                        <a:pt x="57" y="382"/>
                        <a:pt x="85" y="411"/>
                        <a:pt x="142" y="411"/>
                      </a:cubicBezTo>
                      <a:cubicBezTo>
                        <a:pt x="382" y="411"/>
                        <a:pt x="616" y="269"/>
                        <a:pt x="764" y="57"/>
                      </a:cubicBezTo>
                      <a:cubicBezTo>
                        <a:pt x="764" y="29"/>
                        <a:pt x="764" y="29"/>
                        <a:pt x="7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6"/>
                <p:cNvSpPr/>
                <p:nvPr/>
              </p:nvSpPr>
              <p:spPr>
                <a:xfrm>
                  <a:off x="3562408" y="3847459"/>
                  <a:ext cx="53899" cy="11030"/>
                </a:xfrm>
                <a:custGeom>
                  <a:rect b="b" l="l" r="r" t="t"/>
                  <a:pathLst>
                    <a:path extrusionOk="0" h="326" w="1593">
                      <a:moveTo>
                        <a:pt x="92" y="0"/>
                      </a:moveTo>
                      <a:cubicBezTo>
                        <a:pt x="64" y="0"/>
                        <a:pt x="29" y="36"/>
                        <a:pt x="29" y="64"/>
                      </a:cubicBezTo>
                      <a:cubicBezTo>
                        <a:pt x="0" y="92"/>
                        <a:pt x="29" y="121"/>
                        <a:pt x="64" y="121"/>
                      </a:cubicBezTo>
                      <a:cubicBezTo>
                        <a:pt x="382" y="213"/>
                        <a:pt x="736" y="326"/>
                        <a:pt x="1125" y="326"/>
                      </a:cubicBezTo>
                      <a:cubicBezTo>
                        <a:pt x="1267" y="326"/>
                        <a:pt x="1415" y="297"/>
                        <a:pt x="1564" y="269"/>
                      </a:cubicBezTo>
                      <a:cubicBezTo>
                        <a:pt x="1592" y="269"/>
                        <a:pt x="1592" y="213"/>
                        <a:pt x="1592" y="177"/>
                      </a:cubicBezTo>
                      <a:cubicBezTo>
                        <a:pt x="1592" y="149"/>
                        <a:pt x="1564" y="149"/>
                        <a:pt x="1507" y="149"/>
                      </a:cubicBezTo>
                      <a:cubicBezTo>
                        <a:pt x="1383" y="180"/>
                        <a:pt x="1256" y="193"/>
                        <a:pt x="1127" y="193"/>
                      </a:cubicBezTo>
                      <a:cubicBezTo>
                        <a:pt x="764" y="193"/>
                        <a:pt x="395" y="89"/>
                        <a:pt x="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6"/>
                <p:cNvSpPr/>
                <p:nvPr/>
              </p:nvSpPr>
              <p:spPr>
                <a:xfrm>
                  <a:off x="3306034" y="4282858"/>
                  <a:ext cx="553676" cy="577800"/>
                </a:xfrm>
                <a:custGeom>
                  <a:rect b="b" l="l" r="r" t="t"/>
                  <a:pathLst>
                    <a:path extrusionOk="0" h="17077" w="16364">
                      <a:moveTo>
                        <a:pt x="8076" y="0"/>
                      </a:moveTo>
                      <a:cubicBezTo>
                        <a:pt x="6531" y="0"/>
                        <a:pt x="5025" y="643"/>
                        <a:pt x="4012" y="1904"/>
                      </a:cubicBezTo>
                      <a:cubicBezTo>
                        <a:pt x="2335" y="3906"/>
                        <a:pt x="3220" y="6941"/>
                        <a:pt x="1239" y="9006"/>
                      </a:cubicBezTo>
                      <a:cubicBezTo>
                        <a:pt x="977" y="9240"/>
                        <a:pt x="708" y="9480"/>
                        <a:pt x="531" y="9770"/>
                      </a:cubicBezTo>
                      <a:cubicBezTo>
                        <a:pt x="213" y="10244"/>
                        <a:pt x="93" y="10832"/>
                        <a:pt x="64" y="11426"/>
                      </a:cubicBezTo>
                      <a:cubicBezTo>
                        <a:pt x="1" y="12487"/>
                        <a:pt x="64" y="13548"/>
                        <a:pt x="298" y="14581"/>
                      </a:cubicBezTo>
                      <a:cubicBezTo>
                        <a:pt x="680" y="16434"/>
                        <a:pt x="2335" y="16463"/>
                        <a:pt x="4012" y="16732"/>
                      </a:cubicBezTo>
                      <a:cubicBezTo>
                        <a:pt x="5249" y="16904"/>
                        <a:pt x="6492" y="17077"/>
                        <a:pt x="7731" y="17077"/>
                      </a:cubicBezTo>
                      <a:cubicBezTo>
                        <a:pt x="7965" y="17077"/>
                        <a:pt x="8199" y="17070"/>
                        <a:pt x="8433" y="17057"/>
                      </a:cubicBezTo>
                      <a:cubicBezTo>
                        <a:pt x="10230" y="16937"/>
                        <a:pt x="11971" y="16378"/>
                        <a:pt x="13683" y="15819"/>
                      </a:cubicBezTo>
                      <a:cubicBezTo>
                        <a:pt x="13767" y="15784"/>
                        <a:pt x="13888" y="15755"/>
                        <a:pt x="13973" y="15727"/>
                      </a:cubicBezTo>
                      <a:cubicBezTo>
                        <a:pt x="14390" y="15578"/>
                        <a:pt x="14772" y="15430"/>
                        <a:pt x="15097" y="15168"/>
                      </a:cubicBezTo>
                      <a:cubicBezTo>
                        <a:pt x="16364" y="14192"/>
                        <a:pt x="16364" y="11688"/>
                        <a:pt x="15685" y="10365"/>
                      </a:cubicBezTo>
                      <a:cubicBezTo>
                        <a:pt x="15479" y="9947"/>
                        <a:pt x="15126" y="9593"/>
                        <a:pt x="14829" y="9211"/>
                      </a:cubicBezTo>
                      <a:cubicBezTo>
                        <a:pt x="13654" y="7648"/>
                        <a:pt x="13711" y="5879"/>
                        <a:pt x="13442" y="4083"/>
                      </a:cubicBezTo>
                      <a:cubicBezTo>
                        <a:pt x="13209" y="2491"/>
                        <a:pt x="11942" y="1253"/>
                        <a:pt x="10556" y="574"/>
                      </a:cubicBezTo>
                      <a:cubicBezTo>
                        <a:pt x="9766" y="190"/>
                        <a:pt x="8915" y="0"/>
                        <a:pt x="80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6"/>
                <p:cNvSpPr/>
                <p:nvPr/>
              </p:nvSpPr>
              <p:spPr>
                <a:xfrm>
                  <a:off x="3583450" y="4300352"/>
                  <a:ext cx="20878" cy="548655"/>
                </a:xfrm>
                <a:custGeom>
                  <a:rect b="b" l="l" r="r" t="t"/>
                  <a:pathLst>
                    <a:path extrusionOk="0" h="19370" w="617">
                      <a:moveTo>
                        <a:pt x="29" y="0"/>
                      </a:moveTo>
                      <a:cubicBezTo>
                        <a:pt x="1" y="0"/>
                        <a:pt x="1" y="28"/>
                        <a:pt x="1" y="28"/>
                      </a:cubicBezTo>
                      <a:lnTo>
                        <a:pt x="560" y="19334"/>
                      </a:lnTo>
                      <a:lnTo>
                        <a:pt x="588" y="19370"/>
                      </a:lnTo>
                      <a:cubicBezTo>
                        <a:pt x="616" y="19334"/>
                        <a:pt x="616" y="19334"/>
                        <a:pt x="616" y="19306"/>
                      </a:cubicBezTo>
                      <a:lnTo>
                        <a:pt x="58" y="28"/>
                      </a:lnTo>
                      <a:cubicBezTo>
                        <a:pt x="58" y="28"/>
                        <a:pt x="58" y="0"/>
                        <a:pt x="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6"/>
                <p:cNvSpPr/>
                <p:nvPr/>
              </p:nvSpPr>
              <p:spPr>
                <a:xfrm>
                  <a:off x="3328061" y="4302246"/>
                  <a:ext cx="509623" cy="548668"/>
                </a:xfrm>
                <a:custGeom>
                  <a:rect b="b" l="l" r="r" t="t"/>
                  <a:pathLst>
                    <a:path extrusionOk="0" h="16216" w="15062">
                      <a:moveTo>
                        <a:pt x="7429" y="64"/>
                      </a:moveTo>
                      <a:cubicBezTo>
                        <a:pt x="8193" y="64"/>
                        <a:pt x="8992" y="241"/>
                        <a:pt x="9671" y="595"/>
                      </a:cubicBezTo>
                      <a:cubicBezTo>
                        <a:pt x="11143" y="1331"/>
                        <a:pt x="12147" y="2569"/>
                        <a:pt x="12324" y="3892"/>
                      </a:cubicBezTo>
                      <a:cubicBezTo>
                        <a:pt x="12381" y="4245"/>
                        <a:pt x="12409" y="4599"/>
                        <a:pt x="12437" y="4953"/>
                      </a:cubicBezTo>
                      <a:cubicBezTo>
                        <a:pt x="12586" y="6311"/>
                        <a:pt x="12734" y="7577"/>
                        <a:pt x="13590" y="8759"/>
                      </a:cubicBezTo>
                      <a:cubicBezTo>
                        <a:pt x="13675" y="8879"/>
                        <a:pt x="13767" y="8992"/>
                        <a:pt x="13852" y="9112"/>
                      </a:cubicBezTo>
                      <a:cubicBezTo>
                        <a:pt x="14029" y="9346"/>
                        <a:pt x="14241" y="9586"/>
                        <a:pt x="14383" y="9848"/>
                      </a:cubicBezTo>
                      <a:cubicBezTo>
                        <a:pt x="14977" y="11030"/>
                        <a:pt x="15005" y="13414"/>
                        <a:pt x="13852" y="14362"/>
                      </a:cubicBezTo>
                      <a:cubicBezTo>
                        <a:pt x="13534" y="14595"/>
                        <a:pt x="13180" y="14744"/>
                        <a:pt x="12826" y="14857"/>
                      </a:cubicBezTo>
                      <a:cubicBezTo>
                        <a:pt x="12734" y="14892"/>
                        <a:pt x="12650" y="14921"/>
                        <a:pt x="12558" y="14949"/>
                      </a:cubicBezTo>
                      <a:cubicBezTo>
                        <a:pt x="11022" y="15479"/>
                        <a:pt x="9402" y="16010"/>
                        <a:pt x="7754" y="16130"/>
                      </a:cubicBezTo>
                      <a:cubicBezTo>
                        <a:pt x="7549" y="16159"/>
                        <a:pt x="7308" y="16159"/>
                        <a:pt x="7075" y="16159"/>
                      </a:cubicBezTo>
                      <a:cubicBezTo>
                        <a:pt x="5957" y="16159"/>
                        <a:pt x="4804" y="15982"/>
                        <a:pt x="3715" y="15805"/>
                      </a:cubicBezTo>
                      <a:cubicBezTo>
                        <a:pt x="3566" y="15805"/>
                        <a:pt x="3418" y="15777"/>
                        <a:pt x="3276" y="15741"/>
                      </a:cubicBezTo>
                      <a:cubicBezTo>
                        <a:pt x="1861" y="15564"/>
                        <a:pt x="651" y="15387"/>
                        <a:pt x="326" y="13796"/>
                      </a:cubicBezTo>
                      <a:cubicBezTo>
                        <a:pt x="121" y="12826"/>
                        <a:pt x="57" y="11822"/>
                        <a:pt x="121" y="10853"/>
                      </a:cubicBezTo>
                      <a:cubicBezTo>
                        <a:pt x="149" y="10322"/>
                        <a:pt x="234" y="9763"/>
                        <a:pt x="531" y="9289"/>
                      </a:cubicBezTo>
                      <a:cubicBezTo>
                        <a:pt x="651" y="9084"/>
                        <a:pt x="828" y="8936"/>
                        <a:pt x="977" y="8759"/>
                      </a:cubicBezTo>
                      <a:cubicBezTo>
                        <a:pt x="1033" y="8702"/>
                        <a:pt x="1118" y="8638"/>
                        <a:pt x="1182" y="8554"/>
                      </a:cubicBezTo>
                      <a:cubicBezTo>
                        <a:pt x="2123" y="7521"/>
                        <a:pt x="2356" y="6226"/>
                        <a:pt x="2597" y="4988"/>
                      </a:cubicBezTo>
                      <a:cubicBezTo>
                        <a:pt x="2802" y="3835"/>
                        <a:pt x="3007" y="2746"/>
                        <a:pt x="3715" y="1833"/>
                      </a:cubicBezTo>
                      <a:cubicBezTo>
                        <a:pt x="4599" y="708"/>
                        <a:pt x="5957" y="64"/>
                        <a:pt x="7429" y="64"/>
                      </a:cubicBezTo>
                      <a:close/>
                      <a:moveTo>
                        <a:pt x="7429" y="1"/>
                      </a:moveTo>
                      <a:cubicBezTo>
                        <a:pt x="5957" y="1"/>
                        <a:pt x="4571" y="651"/>
                        <a:pt x="3658" y="1805"/>
                      </a:cubicBezTo>
                      <a:cubicBezTo>
                        <a:pt x="2951" y="2717"/>
                        <a:pt x="2745" y="3863"/>
                        <a:pt x="2533" y="4953"/>
                      </a:cubicBezTo>
                      <a:cubicBezTo>
                        <a:pt x="2300" y="6226"/>
                        <a:pt x="2066" y="7492"/>
                        <a:pt x="1118" y="8525"/>
                      </a:cubicBezTo>
                      <a:cubicBezTo>
                        <a:pt x="1062" y="8582"/>
                        <a:pt x="1005" y="8667"/>
                        <a:pt x="942" y="8730"/>
                      </a:cubicBezTo>
                      <a:cubicBezTo>
                        <a:pt x="765" y="8879"/>
                        <a:pt x="623" y="9056"/>
                        <a:pt x="475" y="9261"/>
                      </a:cubicBezTo>
                      <a:cubicBezTo>
                        <a:pt x="177" y="9728"/>
                        <a:pt x="93" y="10322"/>
                        <a:pt x="57" y="10824"/>
                      </a:cubicBezTo>
                      <a:cubicBezTo>
                        <a:pt x="1" y="11822"/>
                        <a:pt x="57" y="12855"/>
                        <a:pt x="269" y="13831"/>
                      </a:cubicBezTo>
                      <a:cubicBezTo>
                        <a:pt x="588" y="15451"/>
                        <a:pt x="1889" y="15628"/>
                        <a:pt x="3276" y="15805"/>
                      </a:cubicBezTo>
                      <a:cubicBezTo>
                        <a:pt x="3418" y="15833"/>
                        <a:pt x="3538" y="15861"/>
                        <a:pt x="3686" y="15861"/>
                      </a:cubicBezTo>
                      <a:cubicBezTo>
                        <a:pt x="4804" y="16038"/>
                        <a:pt x="5929" y="16215"/>
                        <a:pt x="7075" y="16215"/>
                      </a:cubicBezTo>
                      <a:cubicBezTo>
                        <a:pt x="7308" y="16215"/>
                        <a:pt x="7549" y="16215"/>
                        <a:pt x="7754" y="16187"/>
                      </a:cubicBezTo>
                      <a:cubicBezTo>
                        <a:pt x="9431" y="16067"/>
                        <a:pt x="11022" y="15536"/>
                        <a:pt x="12586" y="15005"/>
                      </a:cubicBezTo>
                      <a:cubicBezTo>
                        <a:pt x="12678" y="14977"/>
                        <a:pt x="12763" y="14949"/>
                        <a:pt x="12855" y="14921"/>
                      </a:cubicBezTo>
                      <a:cubicBezTo>
                        <a:pt x="13208" y="14800"/>
                        <a:pt x="13562" y="14652"/>
                        <a:pt x="13888" y="14390"/>
                      </a:cubicBezTo>
                      <a:cubicBezTo>
                        <a:pt x="15062" y="13442"/>
                        <a:pt x="15034" y="11001"/>
                        <a:pt x="14446" y="9820"/>
                      </a:cubicBezTo>
                      <a:cubicBezTo>
                        <a:pt x="14298" y="9551"/>
                        <a:pt x="14093" y="9289"/>
                        <a:pt x="13916" y="9056"/>
                      </a:cubicBezTo>
                      <a:cubicBezTo>
                        <a:pt x="13824" y="8964"/>
                        <a:pt x="13711" y="8844"/>
                        <a:pt x="13647" y="8730"/>
                      </a:cubicBezTo>
                      <a:cubicBezTo>
                        <a:pt x="12763" y="7577"/>
                        <a:pt x="12650" y="6283"/>
                        <a:pt x="12501" y="4953"/>
                      </a:cubicBezTo>
                      <a:cubicBezTo>
                        <a:pt x="12473" y="4599"/>
                        <a:pt x="12437" y="4245"/>
                        <a:pt x="12381" y="3892"/>
                      </a:cubicBezTo>
                      <a:cubicBezTo>
                        <a:pt x="12204" y="2540"/>
                        <a:pt x="11199" y="1302"/>
                        <a:pt x="9700" y="567"/>
                      </a:cubicBezTo>
                      <a:cubicBezTo>
                        <a:pt x="8992" y="213"/>
                        <a:pt x="8228" y="1"/>
                        <a:pt x="74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6"/>
                <p:cNvSpPr/>
                <p:nvPr/>
              </p:nvSpPr>
              <p:spPr>
                <a:xfrm>
                  <a:off x="3734024" y="4439890"/>
                  <a:ext cx="7951" cy="38098"/>
                </a:xfrm>
                <a:custGeom>
                  <a:rect b="b" l="l" r="r" t="t"/>
                  <a:pathLst>
                    <a:path extrusionOk="0" h="1126" w="235">
                      <a:moveTo>
                        <a:pt x="29" y="0"/>
                      </a:moveTo>
                      <a:cubicBezTo>
                        <a:pt x="1" y="0"/>
                        <a:pt x="1" y="36"/>
                        <a:pt x="1" y="36"/>
                      </a:cubicBezTo>
                      <a:cubicBezTo>
                        <a:pt x="121" y="390"/>
                        <a:pt x="178" y="743"/>
                        <a:pt x="149" y="1097"/>
                      </a:cubicBezTo>
                      <a:lnTo>
                        <a:pt x="178" y="1125"/>
                      </a:lnTo>
                      <a:cubicBezTo>
                        <a:pt x="206" y="1125"/>
                        <a:pt x="206" y="1097"/>
                        <a:pt x="206" y="1097"/>
                      </a:cubicBezTo>
                      <a:cubicBezTo>
                        <a:pt x="234" y="708"/>
                        <a:pt x="178" y="354"/>
                        <a:pt x="57" y="36"/>
                      </a:cubicBezTo>
                      <a:cubicBezTo>
                        <a:pt x="57" y="0"/>
                        <a:pt x="29" y="0"/>
                        <a:pt x="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6"/>
                <p:cNvSpPr/>
                <p:nvPr/>
              </p:nvSpPr>
              <p:spPr>
                <a:xfrm>
                  <a:off x="3740960" y="4494940"/>
                  <a:ext cx="31873" cy="91727"/>
                </a:xfrm>
                <a:custGeom>
                  <a:rect b="b" l="l" r="r" t="t"/>
                  <a:pathLst>
                    <a:path extrusionOk="0" h="2711" w="942">
                      <a:moveTo>
                        <a:pt x="57" y="1"/>
                      </a:moveTo>
                      <a:lnTo>
                        <a:pt x="29" y="29"/>
                      </a:lnTo>
                      <a:cubicBezTo>
                        <a:pt x="1" y="970"/>
                        <a:pt x="298" y="1946"/>
                        <a:pt x="913" y="2682"/>
                      </a:cubicBezTo>
                      <a:lnTo>
                        <a:pt x="913" y="2710"/>
                      </a:lnTo>
                      <a:lnTo>
                        <a:pt x="942" y="2710"/>
                      </a:lnTo>
                      <a:lnTo>
                        <a:pt x="942" y="2653"/>
                      </a:lnTo>
                      <a:cubicBezTo>
                        <a:pt x="355" y="1911"/>
                        <a:pt x="57" y="970"/>
                        <a:pt x="93" y="29"/>
                      </a:cubicBezTo>
                      <a:cubicBezTo>
                        <a:pt x="93" y="29"/>
                        <a:pt x="93" y="1"/>
                        <a:pt x="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6"/>
                <p:cNvSpPr/>
                <p:nvPr/>
              </p:nvSpPr>
              <p:spPr>
                <a:xfrm>
                  <a:off x="3433866" y="4522720"/>
                  <a:ext cx="9846" cy="38064"/>
                </a:xfrm>
                <a:custGeom>
                  <a:rect b="b" l="l" r="r" t="t"/>
                  <a:pathLst>
                    <a:path extrusionOk="0" h="1125" w="291">
                      <a:moveTo>
                        <a:pt x="262" y="0"/>
                      </a:moveTo>
                      <a:cubicBezTo>
                        <a:pt x="234" y="0"/>
                        <a:pt x="234" y="0"/>
                        <a:pt x="234" y="28"/>
                      </a:cubicBezTo>
                      <a:cubicBezTo>
                        <a:pt x="206" y="382"/>
                        <a:pt x="149" y="736"/>
                        <a:pt x="0" y="1061"/>
                      </a:cubicBezTo>
                      <a:lnTo>
                        <a:pt x="0" y="1125"/>
                      </a:lnTo>
                      <a:lnTo>
                        <a:pt x="29" y="1125"/>
                      </a:lnTo>
                      <a:cubicBezTo>
                        <a:pt x="29" y="1125"/>
                        <a:pt x="29" y="1090"/>
                        <a:pt x="57" y="1090"/>
                      </a:cubicBezTo>
                      <a:cubicBezTo>
                        <a:pt x="206" y="771"/>
                        <a:pt x="262" y="382"/>
                        <a:pt x="291" y="28"/>
                      </a:cubicBezTo>
                      <a:cubicBezTo>
                        <a:pt x="291" y="0"/>
                        <a:pt x="291" y="0"/>
                        <a:pt x="2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6"/>
                <p:cNvSpPr/>
                <p:nvPr/>
              </p:nvSpPr>
              <p:spPr>
                <a:xfrm>
                  <a:off x="3446791" y="4559567"/>
                  <a:ext cx="5075" cy="21113"/>
                </a:xfrm>
                <a:custGeom>
                  <a:rect b="b" l="l" r="r" t="t"/>
                  <a:pathLst>
                    <a:path extrusionOk="0" h="624" w="150">
                      <a:moveTo>
                        <a:pt x="121" y="1"/>
                      </a:moveTo>
                      <a:cubicBezTo>
                        <a:pt x="121" y="1"/>
                        <a:pt x="85" y="1"/>
                        <a:pt x="85" y="36"/>
                      </a:cubicBezTo>
                      <a:lnTo>
                        <a:pt x="1" y="595"/>
                      </a:lnTo>
                      <a:cubicBezTo>
                        <a:pt x="1" y="623"/>
                        <a:pt x="29" y="623"/>
                        <a:pt x="29" y="623"/>
                      </a:cubicBezTo>
                      <a:lnTo>
                        <a:pt x="57" y="623"/>
                      </a:lnTo>
                      <a:lnTo>
                        <a:pt x="149" y="36"/>
                      </a:lnTo>
                      <a:cubicBezTo>
                        <a:pt x="149" y="36"/>
                        <a:pt x="149" y="1"/>
                        <a:pt x="1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5" name="Google Shape;725;p46"/>
            <p:cNvGrpSpPr/>
            <p:nvPr/>
          </p:nvGrpSpPr>
          <p:grpSpPr>
            <a:xfrm>
              <a:off x="8567590" y="4153050"/>
              <a:ext cx="360758" cy="258297"/>
              <a:chOff x="4992850" y="4345375"/>
              <a:chExt cx="607336" cy="638400"/>
            </a:xfrm>
          </p:grpSpPr>
          <p:sp>
            <p:nvSpPr>
              <p:cNvPr id="726" name="Google Shape;726;p46"/>
              <p:cNvSpPr/>
              <p:nvPr/>
            </p:nvSpPr>
            <p:spPr>
              <a:xfrm>
                <a:off x="4992850" y="4345375"/>
                <a:ext cx="225900" cy="638400"/>
              </a:xfrm>
              <a:prstGeom prst="leftBrace">
                <a:avLst>
                  <a:gd fmla="val 2174" name="adj1"/>
                  <a:gd fmla="val 50000" name="adj2"/>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6"/>
              <p:cNvSpPr/>
              <p:nvPr/>
            </p:nvSpPr>
            <p:spPr>
              <a:xfrm rot="10800000">
                <a:off x="5374286" y="4345375"/>
                <a:ext cx="225900" cy="638400"/>
              </a:xfrm>
              <a:prstGeom prst="leftBrace">
                <a:avLst>
                  <a:gd fmla="val 2174" name="adj1"/>
                  <a:gd fmla="val 50000" name="adj2"/>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728" name="Google Shape;728;p46"/>
          <p:cNvCxnSpPr/>
          <p:nvPr/>
        </p:nvCxnSpPr>
        <p:spPr>
          <a:xfrm>
            <a:off x="780725" y="3365350"/>
            <a:ext cx="3869700" cy="0"/>
          </a:xfrm>
          <a:prstGeom prst="straightConnector1">
            <a:avLst/>
          </a:prstGeom>
          <a:noFill/>
          <a:ln cap="flat" cmpd="sng" w="28575">
            <a:solidFill>
              <a:schemeClr val="accent4"/>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55"/>
          <p:cNvSpPr txBox="1"/>
          <p:nvPr>
            <p:ph type="title"/>
          </p:nvPr>
        </p:nvSpPr>
        <p:spPr>
          <a:xfrm>
            <a:off x="182575" y="1282400"/>
            <a:ext cx="3901200" cy="111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Register</a:t>
            </a:r>
            <a:endParaRPr/>
          </a:p>
        </p:txBody>
      </p:sp>
      <p:sp>
        <p:nvSpPr>
          <p:cNvPr id="1181" name="Google Shape;1181;p55"/>
          <p:cNvSpPr txBox="1"/>
          <p:nvPr>
            <p:ph idx="2" type="title"/>
          </p:nvPr>
        </p:nvSpPr>
        <p:spPr>
          <a:xfrm>
            <a:off x="548025" y="366509"/>
            <a:ext cx="1652100" cy="91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1182" name="Google Shape;1182;p55"/>
          <p:cNvSpPr txBox="1"/>
          <p:nvPr>
            <p:ph idx="1" type="subTitle"/>
          </p:nvPr>
        </p:nvSpPr>
        <p:spPr>
          <a:xfrm>
            <a:off x="182575" y="2396900"/>
            <a:ext cx="3901200" cy="2025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Unauthorized users can register for a new account after clicking the “Login” button. It takes the user to the login portal where they can then register after selecting the “Click Here” link.</a:t>
            </a:r>
            <a:endParaRPr sz="1200"/>
          </a:p>
          <a:p>
            <a:pPr indent="-304800" lvl="0" marL="457200" rtl="0" algn="l">
              <a:spcBef>
                <a:spcPts val="0"/>
              </a:spcBef>
              <a:spcAft>
                <a:spcPts val="0"/>
              </a:spcAft>
              <a:buSzPts val="1200"/>
              <a:buChar char="●"/>
            </a:pPr>
            <a:r>
              <a:rPr lang="en" sz="1200"/>
              <a:t>After registration, users will gain access to all the website’s features including the “My Books” page and their “Favorites” list.</a:t>
            </a:r>
            <a:endParaRPr sz="1200"/>
          </a:p>
        </p:txBody>
      </p:sp>
      <p:pic>
        <p:nvPicPr>
          <p:cNvPr id="1183" name="Google Shape;1183;p55"/>
          <p:cNvPicPr preferRelativeResize="0"/>
          <p:nvPr/>
        </p:nvPicPr>
        <p:blipFill>
          <a:blip r:embed="rId3">
            <a:alphaModFix/>
          </a:blip>
          <a:stretch>
            <a:fillRect/>
          </a:stretch>
        </p:blipFill>
        <p:spPr>
          <a:xfrm>
            <a:off x="4083775" y="1282400"/>
            <a:ext cx="4907827" cy="279898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56"/>
          <p:cNvSpPr txBox="1"/>
          <p:nvPr>
            <p:ph type="title"/>
          </p:nvPr>
        </p:nvSpPr>
        <p:spPr>
          <a:xfrm>
            <a:off x="182575" y="1282388"/>
            <a:ext cx="3901200" cy="111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Display Books</a:t>
            </a:r>
            <a:endParaRPr/>
          </a:p>
        </p:txBody>
      </p:sp>
      <p:sp>
        <p:nvSpPr>
          <p:cNvPr id="1189" name="Google Shape;1189;p56"/>
          <p:cNvSpPr txBox="1"/>
          <p:nvPr>
            <p:ph idx="2" type="title"/>
          </p:nvPr>
        </p:nvSpPr>
        <p:spPr>
          <a:xfrm>
            <a:off x="548025" y="311684"/>
            <a:ext cx="1652100" cy="91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190" name="Google Shape;1190;p56"/>
          <p:cNvSpPr txBox="1"/>
          <p:nvPr>
            <p:ph idx="1" type="subTitle"/>
          </p:nvPr>
        </p:nvSpPr>
        <p:spPr>
          <a:xfrm>
            <a:off x="182575" y="2524825"/>
            <a:ext cx="3901200" cy="2025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Any user has access to all published books.</a:t>
            </a:r>
            <a:endParaRPr sz="1200"/>
          </a:p>
          <a:p>
            <a:pPr indent="-304800" lvl="0" marL="457200" rtl="0" algn="l">
              <a:spcBef>
                <a:spcPts val="0"/>
              </a:spcBef>
              <a:spcAft>
                <a:spcPts val="0"/>
              </a:spcAft>
              <a:buSzPts val="1200"/>
              <a:buChar char="●"/>
            </a:pPr>
            <a:r>
              <a:rPr lang="en" sz="1200"/>
              <a:t>By clicking Display Books on the nav bar, a user is </a:t>
            </a:r>
            <a:r>
              <a:rPr lang="en" sz="1200"/>
              <a:t>redirected</a:t>
            </a:r>
            <a:r>
              <a:rPr lang="en" sz="1200"/>
              <a:t> to the display books page.</a:t>
            </a:r>
            <a:endParaRPr sz="1200"/>
          </a:p>
          <a:p>
            <a:pPr indent="-304800" lvl="0" marL="457200" rtl="0" algn="l">
              <a:spcBef>
                <a:spcPts val="0"/>
              </a:spcBef>
              <a:spcAft>
                <a:spcPts val="0"/>
              </a:spcAft>
              <a:buSzPts val="1200"/>
              <a:buChar char="●"/>
            </a:pPr>
            <a:r>
              <a:rPr lang="en" sz="1200"/>
              <a:t>On the page, they will see a table with all books including the book’s name, the publisher, the option to add the book to the shopping cart and the option to add the book to the favorites. </a:t>
            </a:r>
            <a:endParaRPr sz="1200"/>
          </a:p>
          <a:p>
            <a:pPr indent="-304800" lvl="0" marL="457200" rtl="0" algn="l">
              <a:spcBef>
                <a:spcPts val="0"/>
              </a:spcBef>
              <a:spcAft>
                <a:spcPts val="0"/>
              </a:spcAft>
              <a:buSzPts val="1200"/>
              <a:buChar char="●"/>
            </a:pPr>
            <a:r>
              <a:rPr lang="en" sz="1200"/>
              <a:t>Users also have access to the search functionality where a user can search for a book by name or by publisher.</a:t>
            </a:r>
            <a:endParaRPr sz="1200"/>
          </a:p>
        </p:txBody>
      </p:sp>
      <p:pic>
        <p:nvPicPr>
          <p:cNvPr id="1191" name="Google Shape;1191;p56"/>
          <p:cNvPicPr preferRelativeResize="0"/>
          <p:nvPr/>
        </p:nvPicPr>
        <p:blipFill>
          <a:blip r:embed="rId3">
            <a:alphaModFix/>
          </a:blip>
          <a:stretch>
            <a:fillRect/>
          </a:stretch>
        </p:blipFill>
        <p:spPr>
          <a:xfrm>
            <a:off x="4083775" y="1282400"/>
            <a:ext cx="4907827" cy="279181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57"/>
          <p:cNvSpPr txBox="1"/>
          <p:nvPr>
            <p:ph type="title"/>
          </p:nvPr>
        </p:nvSpPr>
        <p:spPr>
          <a:xfrm>
            <a:off x="182575" y="1282388"/>
            <a:ext cx="3901200" cy="111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Post Books</a:t>
            </a:r>
            <a:endParaRPr/>
          </a:p>
        </p:txBody>
      </p:sp>
      <p:sp>
        <p:nvSpPr>
          <p:cNvPr id="1197" name="Google Shape;1197;p57"/>
          <p:cNvSpPr txBox="1"/>
          <p:nvPr>
            <p:ph idx="2" type="title"/>
          </p:nvPr>
        </p:nvSpPr>
        <p:spPr>
          <a:xfrm>
            <a:off x="548025" y="366509"/>
            <a:ext cx="1652100" cy="91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1198" name="Google Shape;1198;p57"/>
          <p:cNvSpPr txBox="1"/>
          <p:nvPr>
            <p:ph idx="1" type="subTitle"/>
          </p:nvPr>
        </p:nvSpPr>
        <p:spPr>
          <a:xfrm>
            <a:off x="182575" y="2524825"/>
            <a:ext cx="3901200" cy="2025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Any user has </a:t>
            </a:r>
            <a:r>
              <a:rPr lang="en" sz="1200"/>
              <a:t>access</a:t>
            </a:r>
            <a:r>
              <a:rPr lang="en" sz="1200"/>
              <a:t> to publish their books.</a:t>
            </a:r>
            <a:endParaRPr sz="1200"/>
          </a:p>
          <a:p>
            <a:pPr indent="-304800" lvl="0" marL="457200" rtl="0" algn="l">
              <a:spcBef>
                <a:spcPts val="0"/>
              </a:spcBef>
              <a:spcAft>
                <a:spcPts val="0"/>
              </a:spcAft>
              <a:buSzPts val="1200"/>
              <a:buChar char="●"/>
            </a:pPr>
            <a:r>
              <a:rPr lang="en" sz="1200"/>
              <a:t>By clicking Post Book on the nav bar, a user is redirected to the post book page.</a:t>
            </a:r>
            <a:endParaRPr sz="1200"/>
          </a:p>
          <a:p>
            <a:pPr indent="-304800" lvl="0" marL="457200" rtl="0" algn="l">
              <a:spcBef>
                <a:spcPts val="0"/>
              </a:spcBef>
              <a:spcAft>
                <a:spcPts val="0"/>
              </a:spcAft>
              <a:buSzPts val="1200"/>
              <a:buChar char="●"/>
            </a:pPr>
            <a:r>
              <a:rPr lang="en" sz="1200"/>
              <a:t>On the page they will be prompted to give the book’s name, the website, the price and its picture where then they can then submit. </a:t>
            </a:r>
            <a:endParaRPr sz="1200"/>
          </a:p>
          <a:p>
            <a:pPr indent="-304800" lvl="0" marL="457200" rtl="0" algn="l">
              <a:lnSpc>
                <a:spcPct val="115000"/>
              </a:lnSpc>
              <a:spcBef>
                <a:spcPts val="0"/>
              </a:spcBef>
              <a:spcAft>
                <a:spcPts val="0"/>
              </a:spcAft>
              <a:buSzPts val="1200"/>
              <a:buChar char="●"/>
            </a:pPr>
            <a:r>
              <a:rPr lang="en" sz="1200"/>
              <a:t>A submitted book will appear in the Display Books page with the user who posted it.</a:t>
            </a:r>
            <a:endParaRPr sz="1200"/>
          </a:p>
        </p:txBody>
      </p:sp>
      <p:pic>
        <p:nvPicPr>
          <p:cNvPr id="1199" name="Google Shape;1199;p57"/>
          <p:cNvPicPr preferRelativeResize="0"/>
          <p:nvPr/>
        </p:nvPicPr>
        <p:blipFill>
          <a:blip r:embed="rId3">
            <a:alphaModFix/>
          </a:blip>
          <a:stretch>
            <a:fillRect/>
          </a:stretch>
        </p:blipFill>
        <p:spPr>
          <a:xfrm>
            <a:off x="4083775" y="1282400"/>
            <a:ext cx="4889549" cy="277664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58"/>
          <p:cNvSpPr txBox="1"/>
          <p:nvPr>
            <p:ph type="title"/>
          </p:nvPr>
        </p:nvSpPr>
        <p:spPr>
          <a:xfrm>
            <a:off x="182575" y="1282388"/>
            <a:ext cx="3901200" cy="111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My Books</a:t>
            </a:r>
            <a:endParaRPr/>
          </a:p>
        </p:txBody>
      </p:sp>
      <p:sp>
        <p:nvSpPr>
          <p:cNvPr id="1205" name="Google Shape;1205;p58"/>
          <p:cNvSpPr txBox="1"/>
          <p:nvPr>
            <p:ph idx="2" type="title"/>
          </p:nvPr>
        </p:nvSpPr>
        <p:spPr>
          <a:xfrm>
            <a:off x="548025" y="366509"/>
            <a:ext cx="1652100" cy="91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1206" name="Google Shape;1206;p58"/>
          <p:cNvSpPr txBox="1"/>
          <p:nvPr>
            <p:ph idx="1" type="subTitle"/>
          </p:nvPr>
        </p:nvSpPr>
        <p:spPr>
          <a:xfrm>
            <a:off x="182575" y="2524825"/>
            <a:ext cx="3901200" cy="2025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A logged in user has access to the books they have published.</a:t>
            </a:r>
            <a:endParaRPr sz="1200"/>
          </a:p>
          <a:p>
            <a:pPr indent="-304800" lvl="0" marL="457200" rtl="0" algn="l">
              <a:spcBef>
                <a:spcPts val="0"/>
              </a:spcBef>
              <a:spcAft>
                <a:spcPts val="0"/>
              </a:spcAft>
              <a:buSzPts val="1200"/>
              <a:buChar char="●"/>
            </a:pPr>
            <a:r>
              <a:rPr lang="en" sz="1200"/>
              <a:t>By clicking My Books on the nav bar, a user is redirected to the my books page.</a:t>
            </a:r>
            <a:endParaRPr sz="1200"/>
          </a:p>
          <a:p>
            <a:pPr indent="-304800" lvl="0" marL="457200" rtl="0" algn="l">
              <a:spcBef>
                <a:spcPts val="0"/>
              </a:spcBef>
              <a:spcAft>
                <a:spcPts val="0"/>
              </a:spcAft>
              <a:buSzPts val="1200"/>
              <a:buChar char="●"/>
            </a:pPr>
            <a:r>
              <a:rPr lang="en" sz="1200"/>
              <a:t>On the page they can view any books they have published and are able to delete them or view more information about them. </a:t>
            </a:r>
            <a:endParaRPr sz="1200"/>
          </a:p>
        </p:txBody>
      </p:sp>
      <p:pic>
        <p:nvPicPr>
          <p:cNvPr id="1207" name="Google Shape;1207;p58"/>
          <p:cNvPicPr preferRelativeResize="0"/>
          <p:nvPr/>
        </p:nvPicPr>
        <p:blipFill>
          <a:blip r:embed="rId3">
            <a:alphaModFix/>
          </a:blip>
          <a:stretch>
            <a:fillRect/>
          </a:stretch>
        </p:blipFill>
        <p:spPr>
          <a:xfrm>
            <a:off x="4083775" y="1282400"/>
            <a:ext cx="4907827" cy="278462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59"/>
          <p:cNvSpPr txBox="1"/>
          <p:nvPr>
            <p:ph type="title"/>
          </p:nvPr>
        </p:nvSpPr>
        <p:spPr>
          <a:xfrm>
            <a:off x="182575" y="1282388"/>
            <a:ext cx="3901200" cy="111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Search</a:t>
            </a:r>
            <a:endParaRPr/>
          </a:p>
        </p:txBody>
      </p:sp>
      <p:sp>
        <p:nvSpPr>
          <p:cNvPr id="1213" name="Google Shape;1213;p59"/>
          <p:cNvSpPr txBox="1"/>
          <p:nvPr>
            <p:ph idx="2" type="title"/>
          </p:nvPr>
        </p:nvSpPr>
        <p:spPr>
          <a:xfrm>
            <a:off x="548025" y="366509"/>
            <a:ext cx="1652100" cy="91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07</a:t>
            </a:r>
            <a:endParaRPr/>
          </a:p>
        </p:txBody>
      </p:sp>
      <p:sp>
        <p:nvSpPr>
          <p:cNvPr id="1214" name="Google Shape;1214;p59"/>
          <p:cNvSpPr txBox="1"/>
          <p:nvPr>
            <p:ph idx="1" type="subTitle"/>
          </p:nvPr>
        </p:nvSpPr>
        <p:spPr>
          <a:xfrm>
            <a:off x="182575" y="2524825"/>
            <a:ext cx="3901200" cy="2025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In the display books page, u</a:t>
            </a:r>
            <a:r>
              <a:rPr lang="en" sz="1200"/>
              <a:t>sers have access to the search functionality where a user can search for a book by name or by publisher.</a:t>
            </a:r>
            <a:endParaRPr sz="1200"/>
          </a:p>
        </p:txBody>
      </p:sp>
      <p:pic>
        <p:nvPicPr>
          <p:cNvPr id="1215" name="Google Shape;1215;p59"/>
          <p:cNvPicPr preferRelativeResize="0"/>
          <p:nvPr/>
        </p:nvPicPr>
        <p:blipFill>
          <a:blip r:embed="rId3">
            <a:alphaModFix/>
          </a:blip>
          <a:stretch>
            <a:fillRect/>
          </a:stretch>
        </p:blipFill>
        <p:spPr>
          <a:xfrm>
            <a:off x="4592918" y="171550"/>
            <a:ext cx="4307333" cy="2441801"/>
          </a:xfrm>
          <a:prstGeom prst="rect">
            <a:avLst/>
          </a:prstGeom>
          <a:noFill/>
          <a:ln>
            <a:noFill/>
          </a:ln>
        </p:spPr>
      </p:pic>
      <p:pic>
        <p:nvPicPr>
          <p:cNvPr id="1216" name="Google Shape;1216;p59"/>
          <p:cNvPicPr preferRelativeResize="0"/>
          <p:nvPr/>
        </p:nvPicPr>
        <p:blipFill>
          <a:blip r:embed="rId4">
            <a:alphaModFix/>
          </a:blip>
          <a:stretch>
            <a:fillRect/>
          </a:stretch>
        </p:blipFill>
        <p:spPr>
          <a:xfrm>
            <a:off x="4615050" y="2613338"/>
            <a:ext cx="4285204" cy="244181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60"/>
          <p:cNvSpPr txBox="1"/>
          <p:nvPr>
            <p:ph type="title"/>
          </p:nvPr>
        </p:nvSpPr>
        <p:spPr>
          <a:xfrm>
            <a:off x="182575" y="1282388"/>
            <a:ext cx="3901200" cy="111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Comments</a:t>
            </a:r>
            <a:endParaRPr/>
          </a:p>
        </p:txBody>
      </p:sp>
      <p:sp>
        <p:nvSpPr>
          <p:cNvPr id="1222" name="Google Shape;1222;p60"/>
          <p:cNvSpPr txBox="1"/>
          <p:nvPr>
            <p:ph idx="2" type="title"/>
          </p:nvPr>
        </p:nvSpPr>
        <p:spPr>
          <a:xfrm>
            <a:off x="548025" y="366509"/>
            <a:ext cx="1652100" cy="91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08</a:t>
            </a:r>
            <a:endParaRPr/>
          </a:p>
        </p:txBody>
      </p:sp>
      <p:sp>
        <p:nvSpPr>
          <p:cNvPr id="1223" name="Google Shape;1223;p60"/>
          <p:cNvSpPr txBox="1"/>
          <p:nvPr>
            <p:ph idx="1" type="subTitle"/>
          </p:nvPr>
        </p:nvSpPr>
        <p:spPr>
          <a:xfrm>
            <a:off x="182575" y="2524825"/>
            <a:ext cx="3901200" cy="2025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In the book detail page, logged in users have the ability to add comments to any books. </a:t>
            </a:r>
            <a:endParaRPr sz="1200"/>
          </a:p>
          <a:p>
            <a:pPr indent="-304800" lvl="0" marL="457200" rtl="0" algn="l">
              <a:spcBef>
                <a:spcPts val="0"/>
              </a:spcBef>
              <a:spcAft>
                <a:spcPts val="0"/>
              </a:spcAft>
              <a:buSzPts val="1200"/>
              <a:buChar char="●"/>
            </a:pPr>
            <a:r>
              <a:rPr lang="en" sz="1200"/>
              <a:t>All users have access to any comments made and the date the comment was posted. </a:t>
            </a:r>
            <a:endParaRPr sz="1200"/>
          </a:p>
        </p:txBody>
      </p:sp>
      <p:pic>
        <p:nvPicPr>
          <p:cNvPr id="1224" name="Google Shape;1224;p60"/>
          <p:cNvPicPr preferRelativeResize="0"/>
          <p:nvPr/>
        </p:nvPicPr>
        <p:blipFill>
          <a:blip r:embed="rId3">
            <a:alphaModFix/>
          </a:blip>
          <a:stretch>
            <a:fillRect/>
          </a:stretch>
        </p:blipFill>
        <p:spPr>
          <a:xfrm>
            <a:off x="4083775" y="1282400"/>
            <a:ext cx="4907827" cy="279181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61"/>
          <p:cNvSpPr txBox="1"/>
          <p:nvPr>
            <p:ph type="title"/>
          </p:nvPr>
        </p:nvSpPr>
        <p:spPr>
          <a:xfrm>
            <a:off x="182575" y="1282388"/>
            <a:ext cx="3901200" cy="111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Shopping Cart</a:t>
            </a:r>
            <a:endParaRPr/>
          </a:p>
        </p:txBody>
      </p:sp>
      <p:sp>
        <p:nvSpPr>
          <p:cNvPr id="1230" name="Google Shape;1230;p61"/>
          <p:cNvSpPr txBox="1"/>
          <p:nvPr>
            <p:ph idx="2" type="title"/>
          </p:nvPr>
        </p:nvSpPr>
        <p:spPr>
          <a:xfrm>
            <a:off x="548025" y="238584"/>
            <a:ext cx="1652100" cy="91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09</a:t>
            </a:r>
            <a:endParaRPr/>
          </a:p>
        </p:txBody>
      </p:sp>
      <p:sp>
        <p:nvSpPr>
          <p:cNvPr id="1231" name="Google Shape;1231;p61"/>
          <p:cNvSpPr txBox="1"/>
          <p:nvPr>
            <p:ph idx="1" type="subTitle"/>
          </p:nvPr>
        </p:nvSpPr>
        <p:spPr>
          <a:xfrm>
            <a:off x="182575" y="2524825"/>
            <a:ext cx="3901200" cy="2025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Users have the ability to add books to their shopping cart from the display books page.</a:t>
            </a:r>
            <a:endParaRPr sz="1200"/>
          </a:p>
          <a:p>
            <a:pPr indent="-304800" lvl="0" marL="457200" rtl="0" algn="l">
              <a:spcBef>
                <a:spcPts val="0"/>
              </a:spcBef>
              <a:spcAft>
                <a:spcPts val="0"/>
              </a:spcAft>
              <a:buSzPts val="1200"/>
              <a:buChar char="●"/>
            </a:pPr>
            <a:r>
              <a:rPr lang="en" sz="1200"/>
              <a:t>Users then can access their shopping cart by clicking shopping cart on the nav bar. </a:t>
            </a:r>
            <a:endParaRPr sz="1200"/>
          </a:p>
          <a:p>
            <a:pPr indent="-304800" lvl="0" marL="457200" rtl="0" algn="l">
              <a:spcBef>
                <a:spcPts val="0"/>
              </a:spcBef>
              <a:spcAft>
                <a:spcPts val="0"/>
              </a:spcAft>
              <a:buSzPts val="1200"/>
              <a:buChar char="●"/>
            </a:pPr>
            <a:r>
              <a:rPr lang="en" sz="1200"/>
              <a:t>They are then </a:t>
            </a:r>
            <a:r>
              <a:rPr lang="en" sz="1200"/>
              <a:t>redirected</a:t>
            </a:r>
            <a:r>
              <a:rPr lang="en" sz="1200"/>
              <a:t> to their shopping cart where they can see the books in their shopping cart.</a:t>
            </a:r>
            <a:endParaRPr sz="1200"/>
          </a:p>
          <a:p>
            <a:pPr indent="-304800" lvl="0" marL="457200" rtl="0" algn="l">
              <a:spcBef>
                <a:spcPts val="0"/>
              </a:spcBef>
              <a:spcAft>
                <a:spcPts val="0"/>
              </a:spcAft>
              <a:buSzPts val="1200"/>
              <a:buChar char="●"/>
            </a:pPr>
            <a:r>
              <a:rPr lang="en" sz="1200"/>
              <a:t>Users can also remove books from their cart and see the total price of all books in their shopping cart. </a:t>
            </a:r>
            <a:endParaRPr sz="1200"/>
          </a:p>
        </p:txBody>
      </p:sp>
      <p:pic>
        <p:nvPicPr>
          <p:cNvPr id="1232" name="Google Shape;1232;p61"/>
          <p:cNvPicPr preferRelativeResize="0"/>
          <p:nvPr/>
        </p:nvPicPr>
        <p:blipFill>
          <a:blip r:embed="rId3">
            <a:alphaModFix/>
          </a:blip>
          <a:stretch>
            <a:fillRect/>
          </a:stretch>
        </p:blipFill>
        <p:spPr>
          <a:xfrm>
            <a:off x="4083775" y="1154475"/>
            <a:ext cx="4898698" cy="277225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62"/>
          <p:cNvSpPr txBox="1"/>
          <p:nvPr>
            <p:ph type="title"/>
          </p:nvPr>
        </p:nvSpPr>
        <p:spPr>
          <a:xfrm>
            <a:off x="182575" y="1282388"/>
            <a:ext cx="3901200" cy="111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Admin</a:t>
            </a:r>
            <a:endParaRPr/>
          </a:p>
        </p:txBody>
      </p:sp>
      <p:sp>
        <p:nvSpPr>
          <p:cNvPr id="1238" name="Google Shape;1238;p62"/>
          <p:cNvSpPr txBox="1"/>
          <p:nvPr>
            <p:ph idx="2" type="title"/>
          </p:nvPr>
        </p:nvSpPr>
        <p:spPr>
          <a:xfrm>
            <a:off x="548025" y="366509"/>
            <a:ext cx="1652100" cy="91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10</a:t>
            </a:r>
            <a:endParaRPr/>
          </a:p>
        </p:txBody>
      </p:sp>
      <p:sp>
        <p:nvSpPr>
          <p:cNvPr id="1239" name="Google Shape;1239;p62"/>
          <p:cNvSpPr txBox="1"/>
          <p:nvPr>
            <p:ph idx="1" type="subTitle"/>
          </p:nvPr>
        </p:nvSpPr>
        <p:spPr>
          <a:xfrm>
            <a:off x="182575" y="2524825"/>
            <a:ext cx="3901200" cy="2025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Django Admin page has every web page saved in it. </a:t>
            </a:r>
            <a:endParaRPr sz="1200"/>
          </a:p>
          <a:p>
            <a:pPr indent="-304800" lvl="0" marL="457200" rtl="0" algn="l">
              <a:spcBef>
                <a:spcPts val="0"/>
              </a:spcBef>
              <a:spcAft>
                <a:spcPts val="0"/>
              </a:spcAft>
              <a:buSzPts val="1200"/>
              <a:buChar char="●"/>
            </a:pPr>
            <a:r>
              <a:rPr lang="en" sz="1200"/>
              <a:t>Allows for the management of all users, books and comments. </a:t>
            </a:r>
            <a:endParaRPr sz="1200"/>
          </a:p>
          <a:p>
            <a:pPr indent="-304800" lvl="0" marL="457200" rtl="0" algn="l">
              <a:spcBef>
                <a:spcPts val="0"/>
              </a:spcBef>
              <a:spcAft>
                <a:spcPts val="0"/>
              </a:spcAft>
              <a:buSzPts val="1200"/>
              <a:buChar char="●"/>
            </a:pPr>
            <a:r>
              <a:rPr lang="en" sz="1200"/>
              <a:t>Allows for developers to add new menu items into the nav bar. </a:t>
            </a:r>
            <a:endParaRPr sz="1200"/>
          </a:p>
          <a:p>
            <a:pPr indent="-304800" lvl="0" marL="457200" rtl="0" algn="l">
              <a:lnSpc>
                <a:spcPct val="115000"/>
              </a:lnSpc>
              <a:spcBef>
                <a:spcPts val="0"/>
              </a:spcBef>
              <a:spcAft>
                <a:spcPts val="0"/>
              </a:spcAft>
              <a:buSzPts val="1200"/>
              <a:buChar char="●"/>
            </a:pPr>
            <a:r>
              <a:rPr lang="en" sz="1200"/>
              <a:t>Reads metadata from models for a quick interface for the users to use the website.</a:t>
            </a:r>
            <a:endParaRPr sz="1200"/>
          </a:p>
        </p:txBody>
      </p:sp>
      <p:pic>
        <p:nvPicPr>
          <p:cNvPr id="1240" name="Google Shape;1240;p62"/>
          <p:cNvPicPr preferRelativeResize="0"/>
          <p:nvPr/>
        </p:nvPicPr>
        <p:blipFill>
          <a:blip r:embed="rId3">
            <a:alphaModFix/>
          </a:blip>
          <a:stretch>
            <a:fillRect/>
          </a:stretch>
        </p:blipFill>
        <p:spPr>
          <a:xfrm>
            <a:off x="4083775" y="1282400"/>
            <a:ext cx="4916951" cy="279940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p63"/>
          <p:cNvSpPr txBox="1"/>
          <p:nvPr>
            <p:ph type="title"/>
          </p:nvPr>
        </p:nvSpPr>
        <p:spPr>
          <a:xfrm>
            <a:off x="720000" y="20835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100"/>
              <a:t>Thank you!</a:t>
            </a:r>
            <a:endParaRPr sz="4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Overview</a:t>
            </a:r>
            <a:endParaRPr/>
          </a:p>
        </p:txBody>
      </p:sp>
      <p:sp>
        <p:nvSpPr>
          <p:cNvPr id="734" name="Google Shape;734;p47"/>
          <p:cNvSpPr txBox="1"/>
          <p:nvPr>
            <p:ph idx="2" type="subTitle"/>
          </p:nvPr>
        </p:nvSpPr>
        <p:spPr>
          <a:xfrm>
            <a:off x="1057900" y="1789575"/>
            <a:ext cx="7058400" cy="1955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The purpose of the Book Exchange Web Application is for users to post books, search and browse a catalog, favorite books for later reference, and add comments to book listings. Users can also manage their shopping cart, view and delete their own posted books, and access detailed book information. The site features an intuitive design with clear navigation for a seamless user experience.</a:t>
            </a:r>
            <a:endParaRPr/>
          </a:p>
        </p:txBody>
      </p:sp>
      <p:sp>
        <p:nvSpPr>
          <p:cNvPr id="735" name="Google Shape;735;p47"/>
          <p:cNvSpPr/>
          <p:nvPr/>
        </p:nvSpPr>
        <p:spPr>
          <a:xfrm>
            <a:off x="568625" y="3744675"/>
            <a:ext cx="289200" cy="258300"/>
          </a:xfrm>
          <a:prstGeom prst="bracePair">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 name="Google Shape;736;p47"/>
          <p:cNvGrpSpPr/>
          <p:nvPr/>
        </p:nvGrpSpPr>
        <p:grpSpPr>
          <a:xfrm>
            <a:off x="1127880" y="4474905"/>
            <a:ext cx="1184014" cy="258193"/>
            <a:chOff x="3734768" y="858742"/>
            <a:chExt cx="1184014" cy="258193"/>
          </a:xfrm>
        </p:grpSpPr>
        <p:grpSp>
          <p:nvGrpSpPr>
            <p:cNvPr id="737" name="Google Shape;737;p47"/>
            <p:cNvGrpSpPr/>
            <p:nvPr/>
          </p:nvGrpSpPr>
          <p:grpSpPr>
            <a:xfrm>
              <a:off x="3734768" y="858742"/>
              <a:ext cx="1184014" cy="258193"/>
              <a:chOff x="4002795" y="1877329"/>
              <a:chExt cx="345546" cy="75352"/>
            </a:xfrm>
          </p:grpSpPr>
          <p:sp>
            <p:nvSpPr>
              <p:cNvPr id="738" name="Google Shape;738;p47"/>
              <p:cNvSpPr/>
              <p:nvPr/>
            </p:nvSpPr>
            <p:spPr>
              <a:xfrm>
                <a:off x="4002795" y="1877329"/>
                <a:ext cx="345546" cy="75352"/>
              </a:xfrm>
              <a:custGeom>
                <a:rect b="b" l="l" r="r" t="t"/>
                <a:pathLst>
                  <a:path extrusionOk="0" h="2180" w="9997">
                    <a:moveTo>
                      <a:pt x="0" y="0"/>
                    </a:moveTo>
                    <a:lnTo>
                      <a:pt x="0" y="2179"/>
                    </a:lnTo>
                    <a:lnTo>
                      <a:pt x="9996" y="2179"/>
                    </a:lnTo>
                    <a:lnTo>
                      <a:pt x="999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7"/>
              <p:cNvSpPr/>
              <p:nvPr/>
            </p:nvSpPr>
            <p:spPr>
              <a:xfrm>
                <a:off x="4270785" y="1897619"/>
                <a:ext cx="21569" cy="34738"/>
              </a:xfrm>
              <a:custGeom>
                <a:rect b="b" l="l" r="r" t="t"/>
                <a:pathLst>
                  <a:path extrusionOk="0" h="1005" w="624">
                    <a:moveTo>
                      <a:pt x="559" y="0"/>
                    </a:moveTo>
                    <a:lnTo>
                      <a:pt x="1" y="595"/>
                    </a:lnTo>
                    <a:lnTo>
                      <a:pt x="559" y="1005"/>
                    </a:lnTo>
                    <a:lnTo>
                      <a:pt x="623" y="948"/>
                    </a:lnTo>
                    <a:lnTo>
                      <a:pt x="121" y="595"/>
                    </a:lnTo>
                    <a:lnTo>
                      <a:pt x="623" y="64"/>
                    </a:lnTo>
                    <a:lnTo>
                      <a:pt x="5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7"/>
              <p:cNvSpPr/>
              <p:nvPr/>
            </p:nvSpPr>
            <p:spPr>
              <a:xfrm>
                <a:off x="4254401" y="1897619"/>
                <a:ext cx="22536" cy="34738"/>
              </a:xfrm>
              <a:custGeom>
                <a:rect b="b" l="l" r="r" t="t"/>
                <a:pathLst>
                  <a:path extrusionOk="0" h="1005" w="652">
                    <a:moveTo>
                      <a:pt x="595" y="0"/>
                    </a:moveTo>
                    <a:lnTo>
                      <a:pt x="1" y="595"/>
                    </a:lnTo>
                    <a:lnTo>
                      <a:pt x="595" y="1005"/>
                    </a:lnTo>
                    <a:lnTo>
                      <a:pt x="651" y="948"/>
                    </a:lnTo>
                    <a:lnTo>
                      <a:pt x="149" y="595"/>
                    </a:lnTo>
                    <a:lnTo>
                      <a:pt x="651" y="64"/>
                    </a:lnTo>
                    <a:lnTo>
                      <a:pt x="5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7"/>
              <p:cNvSpPr/>
              <p:nvPr/>
            </p:nvSpPr>
            <p:spPr>
              <a:xfrm>
                <a:off x="4055854" y="1885970"/>
                <a:ext cx="19356" cy="57654"/>
              </a:xfrm>
              <a:custGeom>
                <a:rect b="b" l="l" r="r" t="t"/>
                <a:pathLst>
                  <a:path extrusionOk="0" h="1668" w="560">
                    <a:moveTo>
                      <a:pt x="305" y="0"/>
                    </a:moveTo>
                    <a:cubicBezTo>
                      <a:pt x="264" y="0"/>
                      <a:pt x="226" y="22"/>
                      <a:pt x="205" y="47"/>
                    </a:cubicBezTo>
                    <a:cubicBezTo>
                      <a:pt x="149" y="76"/>
                      <a:pt x="85" y="160"/>
                      <a:pt x="85" y="252"/>
                    </a:cubicBezTo>
                    <a:cubicBezTo>
                      <a:pt x="57" y="309"/>
                      <a:pt x="85" y="401"/>
                      <a:pt x="85" y="458"/>
                    </a:cubicBezTo>
                    <a:cubicBezTo>
                      <a:pt x="120" y="514"/>
                      <a:pt x="120" y="542"/>
                      <a:pt x="120" y="578"/>
                    </a:cubicBezTo>
                    <a:cubicBezTo>
                      <a:pt x="120" y="691"/>
                      <a:pt x="85" y="783"/>
                      <a:pt x="0" y="811"/>
                    </a:cubicBezTo>
                    <a:lnTo>
                      <a:pt x="28" y="896"/>
                    </a:lnTo>
                    <a:lnTo>
                      <a:pt x="57" y="896"/>
                    </a:lnTo>
                    <a:cubicBezTo>
                      <a:pt x="85" y="932"/>
                      <a:pt x="120" y="932"/>
                      <a:pt x="120" y="960"/>
                    </a:cubicBezTo>
                    <a:lnTo>
                      <a:pt x="120" y="1108"/>
                    </a:lnTo>
                    <a:lnTo>
                      <a:pt x="120" y="1137"/>
                    </a:lnTo>
                    <a:cubicBezTo>
                      <a:pt x="85" y="1314"/>
                      <a:pt x="120" y="1427"/>
                      <a:pt x="177" y="1519"/>
                    </a:cubicBezTo>
                    <a:cubicBezTo>
                      <a:pt x="234" y="1604"/>
                      <a:pt x="326" y="1667"/>
                      <a:pt x="439" y="1667"/>
                    </a:cubicBezTo>
                    <a:cubicBezTo>
                      <a:pt x="474" y="1667"/>
                      <a:pt x="531" y="1667"/>
                      <a:pt x="559" y="1639"/>
                    </a:cubicBezTo>
                    <a:lnTo>
                      <a:pt x="531" y="1547"/>
                    </a:lnTo>
                    <a:cubicBezTo>
                      <a:pt x="498" y="1567"/>
                      <a:pt x="459" y="1576"/>
                      <a:pt x="421" y="1576"/>
                    </a:cubicBezTo>
                    <a:cubicBezTo>
                      <a:pt x="352" y="1576"/>
                      <a:pt x="285" y="1545"/>
                      <a:pt x="262" y="1490"/>
                    </a:cubicBezTo>
                    <a:cubicBezTo>
                      <a:pt x="205" y="1398"/>
                      <a:pt x="177" y="1285"/>
                      <a:pt x="205" y="1137"/>
                    </a:cubicBezTo>
                    <a:lnTo>
                      <a:pt x="205" y="932"/>
                    </a:lnTo>
                    <a:cubicBezTo>
                      <a:pt x="177" y="896"/>
                      <a:pt x="149" y="868"/>
                      <a:pt x="120" y="840"/>
                    </a:cubicBezTo>
                    <a:cubicBezTo>
                      <a:pt x="177" y="783"/>
                      <a:pt x="205" y="663"/>
                      <a:pt x="205" y="578"/>
                    </a:cubicBezTo>
                    <a:cubicBezTo>
                      <a:pt x="205" y="542"/>
                      <a:pt x="205" y="486"/>
                      <a:pt x="177" y="458"/>
                    </a:cubicBezTo>
                    <a:cubicBezTo>
                      <a:pt x="177" y="366"/>
                      <a:pt x="149" y="309"/>
                      <a:pt x="177" y="252"/>
                    </a:cubicBezTo>
                    <a:cubicBezTo>
                      <a:pt x="177" y="189"/>
                      <a:pt x="205" y="132"/>
                      <a:pt x="262" y="104"/>
                    </a:cubicBezTo>
                    <a:cubicBezTo>
                      <a:pt x="262" y="90"/>
                      <a:pt x="271" y="83"/>
                      <a:pt x="283" y="83"/>
                    </a:cubicBezTo>
                    <a:cubicBezTo>
                      <a:pt x="296" y="83"/>
                      <a:pt x="311" y="90"/>
                      <a:pt x="326" y="104"/>
                    </a:cubicBezTo>
                    <a:lnTo>
                      <a:pt x="354" y="12"/>
                    </a:lnTo>
                    <a:cubicBezTo>
                      <a:pt x="338" y="4"/>
                      <a:pt x="321" y="0"/>
                      <a:pt x="3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7"/>
              <p:cNvSpPr/>
              <p:nvPr/>
            </p:nvSpPr>
            <p:spPr>
              <a:xfrm>
                <a:off x="4034319" y="1888563"/>
                <a:ext cx="9333" cy="51882"/>
              </a:xfrm>
              <a:custGeom>
                <a:rect b="b" l="l" r="r" t="t"/>
                <a:pathLst>
                  <a:path extrusionOk="0" h="1501" w="270">
                    <a:moveTo>
                      <a:pt x="213" y="1"/>
                    </a:moveTo>
                    <a:cubicBezTo>
                      <a:pt x="1" y="467"/>
                      <a:pt x="1" y="1033"/>
                      <a:pt x="177" y="1500"/>
                    </a:cubicBezTo>
                    <a:lnTo>
                      <a:pt x="269" y="1472"/>
                    </a:lnTo>
                    <a:cubicBezTo>
                      <a:pt x="93" y="1033"/>
                      <a:pt x="93" y="503"/>
                      <a:pt x="269" y="29"/>
                    </a:cubicBezTo>
                    <a:lnTo>
                      <a:pt x="2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7"/>
              <p:cNvSpPr/>
              <p:nvPr/>
            </p:nvSpPr>
            <p:spPr>
              <a:xfrm>
                <a:off x="4303311" y="1885970"/>
                <a:ext cx="19598" cy="57654"/>
              </a:xfrm>
              <a:custGeom>
                <a:rect b="b" l="l" r="r" t="t"/>
                <a:pathLst>
                  <a:path extrusionOk="0" h="1668" w="567">
                    <a:moveTo>
                      <a:pt x="256" y="0"/>
                    </a:moveTo>
                    <a:cubicBezTo>
                      <a:pt x="243" y="0"/>
                      <a:pt x="229" y="4"/>
                      <a:pt x="213" y="12"/>
                    </a:cubicBezTo>
                    <a:lnTo>
                      <a:pt x="241" y="104"/>
                    </a:lnTo>
                    <a:cubicBezTo>
                      <a:pt x="255" y="90"/>
                      <a:pt x="262" y="83"/>
                      <a:pt x="269" y="83"/>
                    </a:cubicBezTo>
                    <a:cubicBezTo>
                      <a:pt x="276" y="83"/>
                      <a:pt x="283" y="90"/>
                      <a:pt x="298" y="104"/>
                    </a:cubicBezTo>
                    <a:cubicBezTo>
                      <a:pt x="354" y="132"/>
                      <a:pt x="390" y="189"/>
                      <a:pt x="390" y="252"/>
                    </a:cubicBezTo>
                    <a:lnTo>
                      <a:pt x="390" y="458"/>
                    </a:lnTo>
                    <a:cubicBezTo>
                      <a:pt x="354" y="486"/>
                      <a:pt x="354" y="542"/>
                      <a:pt x="354" y="578"/>
                    </a:cubicBezTo>
                    <a:cubicBezTo>
                      <a:pt x="354" y="663"/>
                      <a:pt x="390" y="783"/>
                      <a:pt x="446" y="840"/>
                    </a:cubicBezTo>
                    <a:cubicBezTo>
                      <a:pt x="390" y="868"/>
                      <a:pt x="390" y="896"/>
                      <a:pt x="354" y="932"/>
                    </a:cubicBezTo>
                    <a:cubicBezTo>
                      <a:pt x="326" y="988"/>
                      <a:pt x="354" y="1073"/>
                      <a:pt x="354" y="1137"/>
                    </a:cubicBezTo>
                    <a:cubicBezTo>
                      <a:pt x="390" y="1285"/>
                      <a:pt x="354" y="1398"/>
                      <a:pt x="298" y="1490"/>
                    </a:cubicBezTo>
                    <a:cubicBezTo>
                      <a:pt x="261" y="1545"/>
                      <a:pt x="198" y="1576"/>
                      <a:pt x="135" y="1576"/>
                    </a:cubicBezTo>
                    <a:cubicBezTo>
                      <a:pt x="100" y="1576"/>
                      <a:pt x="66" y="1567"/>
                      <a:pt x="36" y="1547"/>
                    </a:cubicBezTo>
                    <a:lnTo>
                      <a:pt x="0" y="1639"/>
                    </a:lnTo>
                    <a:cubicBezTo>
                      <a:pt x="36" y="1667"/>
                      <a:pt x="92" y="1667"/>
                      <a:pt x="121" y="1667"/>
                    </a:cubicBezTo>
                    <a:cubicBezTo>
                      <a:pt x="213" y="1667"/>
                      <a:pt x="326" y="1604"/>
                      <a:pt x="390" y="1519"/>
                    </a:cubicBezTo>
                    <a:cubicBezTo>
                      <a:pt x="446" y="1427"/>
                      <a:pt x="474" y="1314"/>
                      <a:pt x="446" y="1137"/>
                    </a:cubicBezTo>
                    <a:lnTo>
                      <a:pt x="446" y="1108"/>
                    </a:lnTo>
                    <a:lnTo>
                      <a:pt x="446" y="960"/>
                    </a:lnTo>
                    <a:cubicBezTo>
                      <a:pt x="446" y="932"/>
                      <a:pt x="474" y="932"/>
                      <a:pt x="503" y="896"/>
                    </a:cubicBezTo>
                    <a:lnTo>
                      <a:pt x="531" y="896"/>
                    </a:lnTo>
                    <a:lnTo>
                      <a:pt x="566" y="811"/>
                    </a:lnTo>
                    <a:lnTo>
                      <a:pt x="531" y="811"/>
                    </a:lnTo>
                    <a:cubicBezTo>
                      <a:pt x="474" y="783"/>
                      <a:pt x="446" y="691"/>
                      <a:pt x="446" y="578"/>
                    </a:cubicBezTo>
                    <a:cubicBezTo>
                      <a:pt x="446" y="542"/>
                      <a:pt x="446" y="514"/>
                      <a:pt x="474" y="458"/>
                    </a:cubicBezTo>
                    <a:lnTo>
                      <a:pt x="474" y="252"/>
                    </a:lnTo>
                    <a:cubicBezTo>
                      <a:pt x="474" y="160"/>
                      <a:pt x="418" y="76"/>
                      <a:pt x="354" y="47"/>
                    </a:cubicBezTo>
                    <a:cubicBezTo>
                      <a:pt x="314" y="22"/>
                      <a:pt x="288" y="0"/>
                      <a:pt x="2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 name="Google Shape;744;p47"/>
            <p:cNvGrpSpPr/>
            <p:nvPr/>
          </p:nvGrpSpPr>
          <p:grpSpPr>
            <a:xfrm>
              <a:off x="3990034" y="875479"/>
              <a:ext cx="568881" cy="224795"/>
              <a:chOff x="300879" y="4170864"/>
              <a:chExt cx="505357" cy="199693"/>
            </a:xfrm>
          </p:grpSpPr>
          <p:sp>
            <p:nvSpPr>
              <p:cNvPr id="745" name="Google Shape;745;p47"/>
              <p:cNvSpPr/>
              <p:nvPr/>
            </p:nvSpPr>
            <p:spPr>
              <a:xfrm>
                <a:off x="518149" y="4197063"/>
                <a:ext cx="71544" cy="111736"/>
              </a:xfrm>
              <a:custGeom>
                <a:rect b="b" l="l" r="r" t="t"/>
                <a:pathLst>
                  <a:path extrusionOk="0" h="1062" w="680">
                    <a:moveTo>
                      <a:pt x="57" y="0"/>
                    </a:moveTo>
                    <a:lnTo>
                      <a:pt x="1" y="57"/>
                    </a:lnTo>
                    <a:lnTo>
                      <a:pt x="531" y="616"/>
                    </a:lnTo>
                    <a:lnTo>
                      <a:pt x="1" y="1005"/>
                    </a:lnTo>
                    <a:lnTo>
                      <a:pt x="57" y="1061"/>
                    </a:lnTo>
                    <a:lnTo>
                      <a:pt x="680" y="651"/>
                    </a:lnTo>
                    <a:lnTo>
                      <a:pt x="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7"/>
              <p:cNvSpPr/>
              <p:nvPr/>
            </p:nvSpPr>
            <p:spPr>
              <a:xfrm>
                <a:off x="568021" y="4197063"/>
                <a:ext cx="71544" cy="111736"/>
              </a:xfrm>
              <a:custGeom>
                <a:rect b="b" l="l" r="r" t="t"/>
                <a:pathLst>
                  <a:path extrusionOk="0" h="1062" w="680">
                    <a:moveTo>
                      <a:pt x="57" y="0"/>
                    </a:moveTo>
                    <a:lnTo>
                      <a:pt x="1" y="57"/>
                    </a:lnTo>
                    <a:lnTo>
                      <a:pt x="531" y="616"/>
                    </a:lnTo>
                    <a:lnTo>
                      <a:pt x="1" y="1005"/>
                    </a:lnTo>
                    <a:lnTo>
                      <a:pt x="57" y="1061"/>
                    </a:lnTo>
                    <a:lnTo>
                      <a:pt x="680" y="651"/>
                    </a:lnTo>
                    <a:lnTo>
                      <a:pt x="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7"/>
              <p:cNvSpPr/>
              <p:nvPr/>
            </p:nvSpPr>
            <p:spPr>
              <a:xfrm>
                <a:off x="623794" y="4170864"/>
                <a:ext cx="64811" cy="187804"/>
              </a:xfrm>
              <a:custGeom>
                <a:rect b="b" l="l" r="r" t="t"/>
                <a:pathLst>
                  <a:path extrusionOk="0" h="1785" w="616">
                    <a:moveTo>
                      <a:pt x="286" y="1"/>
                    </a:moveTo>
                    <a:cubicBezTo>
                      <a:pt x="268" y="1"/>
                      <a:pt x="251" y="5"/>
                      <a:pt x="234" y="16"/>
                    </a:cubicBezTo>
                    <a:lnTo>
                      <a:pt x="262" y="101"/>
                    </a:lnTo>
                    <a:lnTo>
                      <a:pt x="354" y="101"/>
                    </a:lnTo>
                    <a:cubicBezTo>
                      <a:pt x="383" y="157"/>
                      <a:pt x="411" y="221"/>
                      <a:pt x="439" y="278"/>
                    </a:cubicBezTo>
                    <a:cubicBezTo>
                      <a:pt x="439" y="334"/>
                      <a:pt x="411" y="398"/>
                      <a:pt x="411" y="483"/>
                    </a:cubicBezTo>
                    <a:cubicBezTo>
                      <a:pt x="411" y="511"/>
                      <a:pt x="383" y="575"/>
                      <a:pt x="383" y="631"/>
                    </a:cubicBezTo>
                    <a:cubicBezTo>
                      <a:pt x="383" y="723"/>
                      <a:pt x="411" y="836"/>
                      <a:pt x="467" y="900"/>
                    </a:cubicBezTo>
                    <a:cubicBezTo>
                      <a:pt x="439" y="928"/>
                      <a:pt x="411" y="957"/>
                      <a:pt x="411" y="985"/>
                    </a:cubicBezTo>
                    <a:cubicBezTo>
                      <a:pt x="383" y="1077"/>
                      <a:pt x="383" y="1134"/>
                      <a:pt x="383" y="1190"/>
                    </a:cubicBezTo>
                    <a:lnTo>
                      <a:pt x="411" y="1218"/>
                    </a:lnTo>
                    <a:cubicBezTo>
                      <a:pt x="411" y="1367"/>
                      <a:pt x="411" y="1487"/>
                      <a:pt x="354" y="1572"/>
                    </a:cubicBezTo>
                    <a:cubicBezTo>
                      <a:pt x="308" y="1639"/>
                      <a:pt x="218" y="1687"/>
                      <a:pt x="139" y="1687"/>
                    </a:cubicBezTo>
                    <a:cubicBezTo>
                      <a:pt x="109" y="1687"/>
                      <a:pt x="81" y="1680"/>
                      <a:pt x="57" y="1664"/>
                    </a:cubicBezTo>
                    <a:lnTo>
                      <a:pt x="1" y="1721"/>
                    </a:lnTo>
                    <a:cubicBezTo>
                      <a:pt x="57" y="1749"/>
                      <a:pt x="85" y="1784"/>
                      <a:pt x="142" y="1784"/>
                    </a:cubicBezTo>
                    <a:cubicBezTo>
                      <a:pt x="234" y="1784"/>
                      <a:pt x="354" y="1721"/>
                      <a:pt x="411" y="1636"/>
                    </a:cubicBezTo>
                    <a:cubicBezTo>
                      <a:pt x="467" y="1516"/>
                      <a:pt x="496" y="1395"/>
                      <a:pt x="467" y="1218"/>
                    </a:cubicBezTo>
                    <a:lnTo>
                      <a:pt x="467" y="1190"/>
                    </a:lnTo>
                    <a:lnTo>
                      <a:pt x="467" y="1013"/>
                    </a:lnTo>
                    <a:cubicBezTo>
                      <a:pt x="496" y="985"/>
                      <a:pt x="496" y="985"/>
                      <a:pt x="531" y="957"/>
                    </a:cubicBezTo>
                    <a:lnTo>
                      <a:pt x="588" y="957"/>
                    </a:lnTo>
                    <a:lnTo>
                      <a:pt x="616" y="865"/>
                    </a:lnTo>
                    <a:lnTo>
                      <a:pt x="588" y="865"/>
                    </a:lnTo>
                    <a:cubicBezTo>
                      <a:pt x="496" y="836"/>
                      <a:pt x="467" y="723"/>
                      <a:pt x="467" y="631"/>
                    </a:cubicBezTo>
                    <a:cubicBezTo>
                      <a:pt x="467" y="575"/>
                      <a:pt x="496" y="546"/>
                      <a:pt x="496" y="483"/>
                    </a:cubicBezTo>
                    <a:cubicBezTo>
                      <a:pt x="496" y="426"/>
                      <a:pt x="531" y="334"/>
                      <a:pt x="531" y="249"/>
                    </a:cubicBezTo>
                    <a:cubicBezTo>
                      <a:pt x="496" y="193"/>
                      <a:pt x="467" y="101"/>
                      <a:pt x="383" y="44"/>
                    </a:cubicBezTo>
                    <a:cubicBezTo>
                      <a:pt x="363" y="24"/>
                      <a:pt x="326" y="1"/>
                      <a:pt x="2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7"/>
              <p:cNvSpPr/>
              <p:nvPr/>
            </p:nvSpPr>
            <p:spPr>
              <a:xfrm>
                <a:off x="725748" y="4178439"/>
                <a:ext cx="31353" cy="167604"/>
              </a:xfrm>
              <a:custGeom>
                <a:rect b="b" l="l" r="r" t="t"/>
                <a:pathLst>
                  <a:path extrusionOk="0" h="1593" w="298">
                    <a:moveTo>
                      <a:pt x="93" y="0"/>
                    </a:moveTo>
                    <a:lnTo>
                      <a:pt x="1" y="29"/>
                    </a:lnTo>
                    <a:cubicBezTo>
                      <a:pt x="206" y="531"/>
                      <a:pt x="206" y="1090"/>
                      <a:pt x="1" y="1564"/>
                    </a:cubicBezTo>
                    <a:lnTo>
                      <a:pt x="93" y="1592"/>
                    </a:lnTo>
                    <a:cubicBezTo>
                      <a:pt x="298" y="1090"/>
                      <a:pt x="298" y="503"/>
                      <a:pt x="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7"/>
              <p:cNvSpPr/>
              <p:nvPr/>
            </p:nvSpPr>
            <p:spPr>
              <a:xfrm>
                <a:off x="765940" y="4175493"/>
                <a:ext cx="40296" cy="195064"/>
              </a:xfrm>
              <a:custGeom>
                <a:rect b="b" l="l" r="r" t="t"/>
                <a:pathLst>
                  <a:path extrusionOk="0" h="1854" w="383">
                    <a:moveTo>
                      <a:pt x="121" y="0"/>
                    </a:moveTo>
                    <a:lnTo>
                      <a:pt x="29" y="28"/>
                    </a:lnTo>
                    <a:cubicBezTo>
                      <a:pt x="298" y="587"/>
                      <a:pt x="270" y="1266"/>
                      <a:pt x="1" y="1825"/>
                    </a:cubicBezTo>
                    <a:lnTo>
                      <a:pt x="64" y="1854"/>
                    </a:lnTo>
                    <a:cubicBezTo>
                      <a:pt x="383" y="1295"/>
                      <a:pt x="383" y="587"/>
                      <a:pt x="1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7"/>
              <p:cNvSpPr/>
              <p:nvPr/>
            </p:nvSpPr>
            <p:spPr>
              <a:xfrm>
                <a:off x="419141" y="4170864"/>
                <a:ext cx="64916" cy="187804"/>
              </a:xfrm>
              <a:custGeom>
                <a:rect b="b" l="l" r="r" t="t"/>
                <a:pathLst>
                  <a:path extrusionOk="0" h="1785" w="617">
                    <a:moveTo>
                      <a:pt x="331" y="1"/>
                    </a:moveTo>
                    <a:cubicBezTo>
                      <a:pt x="291" y="1"/>
                      <a:pt x="254" y="24"/>
                      <a:pt x="234" y="44"/>
                    </a:cubicBezTo>
                    <a:cubicBezTo>
                      <a:pt x="149" y="101"/>
                      <a:pt x="114" y="193"/>
                      <a:pt x="86" y="249"/>
                    </a:cubicBezTo>
                    <a:cubicBezTo>
                      <a:pt x="86" y="334"/>
                      <a:pt x="114" y="426"/>
                      <a:pt x="114" y="483"/>
                    </a:cubicBezTo>
                    <a:cubicBezTo>
                      <a:pt x="114" y="546"/>
                      <a:pt x="149" y="575"/>
                      <a:pt x="149" y="631"/>
                    </a:cubicBezTo>
                    <a:cubicBezTo>
                      <a:pt x="149" y="723"/>
                      <a:pt x="114" y="836"/>
                      <a:pt x="29" y="865"/>
                    </a:cubicBezTo>
                    <a:lnTo>
                      <a:pt x="1" y="865"/>
                    </a:lnTo>
                    <a:lnTo>
                      <a:pt x="29" y="957"/>
                    </a:lnTo>
                    <a:lnTo>
                      <a:pt x="86" y="957"/>
                    </a:lnTo>
                    <a:cubicBezTo>
                      <a:pt x="114" y="985"/>
                      <a:pt x="114" y="985"/>
                      <a:pt x="149" y="1013"/>
                    </a:cubicBezTo>
                    <a:lnTo>
                      <a:pt x="149" y="1190"/>
                    </a:lnTo>
                    <a:lnTo>
                      <a:pt x="114" y="1218"/>
                    </a:lnTo>
                    <a:cubicBezTo>
                      <a:pt x="114" y="1395"/>
                      <a:pt x="149" y="1516"/>
                      <a:pt x="206" y="1636"/>
                    </a:cubicBezTo>
                    <a:cubicBezTo>
                      <a:pt x="263" y="1721"/>
                      <a:pt x="383" y="1784"/>
                      <a:pt x="468" y="1784"/>
                    </a:cubicBezTo>
                    <a:cubicBezTo>
                      <a:pt x="531" y="1784"/>
                      <a:pt x="560" y="1749"/>
                      <a:pt x="616" y="1721"/>
                    </a:cubicBezTo>
                    <a:lnTo>
                      <a:pt x="560" y="1664"/>
                    </a:lnTo>
                    <a:cubicBezTo>
                      <a:pt x="534" y="1680"/>
                      <a:pt x="505" y="1687"/>
                      <a:pt x="475" y="1687"/>
                    </a:cubicBezTo>
                    <a:cubicBezTo>
                      <a:pt x="396" y="1687"/>
                      <a:pt x="309" y="1639"/>
                      <a:pt x="263" y="1572"/>
                    </a:cubicBezTo>
                    <a:cubicBezTo>
                      <a:pt x="206" y="1487"/>
                      <a:pt x="206" y="1367"/>
                      <a:pt x="206" y="1218"/>
                    </a:cubicBezTo>
                    <a:lnTo>
                      <a:pt x="234" y="1190"/>
                    </a:lnTo>
                    <a:cubicBezTo>
                      <a:pt x="234" y="1134"/>
                      <a:pt x="234" y="1077"/>
                      <a:pt x="206" y="985"/>
                    </a:cubicBezTo>
                    <a:cubicBezTo>
                      <a:pt x="206" y="957"/>
                      <a:pt x="178" y="928"/>
                      <a:pt x="149" y="900"/>
                    </a:cubicBezTo>
                    <a:cubicBezTo>
                      <a:pt x="206" y="836"/>
                      <a:pt x="234" y="723"/>
                      <a:pt x="234" y="631"/>
                    </a:cubicBezTo>
                    <a:cubicBezTo>
                      <a:pt x="234" y="575"/>
                      <a:pt x="206" y="511"/>
                      <a:pt x="206" y="483"/>
                    </a:cubicBezTo>
                    <a:cubicBezTo>
                      <a:pt x="206" y="398"/>
                      <a:pt x="178" y="334"/>
                      <a:pt x="178" y="278"/>
                    </a:cubicBezTo>
                    <a:cubicBezTo>
                      <a:pt x="206" y="221"/>
                      <a:pt x="234" y="157"/>
                      <a:pt x="263" y="101"/>
                    </a:cubicBezTo>
                    <a:lnTo>
                      <a:pt x="355" y="101"/>
                    </a:lnTo>
                    <a:lnTo>
                      <a:pt x="383" y="16"/>
                    </a:lnTo>
                    <a:cubicBezTo>
                      <a:pt x="366" y="5"/>
                      <a:pt x="348" y="1"/>
                      <a:pt x="3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7"/>
              <p:cNvSpPr/>
              <p:nvPr/>
            </p:nvSpPr>
            <p:spPr>
              <a:xfrm>
                <a:off x="350751" y="4178439"/>
                <a:ext cx="31353" cy="167604"/>
              </a:xfrm>
              <a:custGeom>
                <a:rect b="b" l="l" r="r" t="t"/>
                <a:pathLst>
                  <a:path extrusionOk="0" h="1593" w="298">
                    <a:moveTo>
                      <a:pt x="205" y="0"/>
                    </a:moveTo>
                    <a:cubicBezTo>
                      <a:pt x="0" y="503"/>
                      <a:pt x="0" y="1090"/>
                      <a:pt x="205" y="1592"/>
                    </a:cubicBezTo>
                    <a:lnTo>
                      <a:pt x="297" y="1564"/>
                    </a:lnTo>
                    <a:cubicBezTo>
                      <a:pt x="92" y="1090"/>
                      <a:pt x="92" y="531"/>
                      <a:pt x="297" y="29"/>
                    </a:cubicBezTo>
                    <a:lnTo>
                      <a:pt x="2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7"/>
              <p:cNvSpPr/>
              <p:nvPr/>
            </p:nvSpPr>
            <p:spPr>
              <a:xfrm>
                <a:off x="300879" y="4175493"/>
                <a:ext cx="41033" cy="195064"/>
              </a:xfrm>
              <a:custGeom>
                <a:rect b="b" l="l" r="r" t="t"/>
                <a:pathLst>
                  <a:path extrusionOk="0" h="1854" w="390">
                    <a:moveTo>
                      <a:pt x="269" y="0"/>
                    </a:moveTo>
                    <a:lnTo>
                      <a:pt x="269" y="0"/>
                    </a:lnTo>
                    <a:cubicBezTo>
                      <a:pt x="0" y="587"/>
                      <a:pt x="0" y="1295"/>
                      <a:pt x="325" y="1854"/>
                    </a:cubicBezTo>
                    <a:lnTo>
                      <a:pt x="389" y="1825"/>
                    </a:lnTo>
                    <a:cubicBezTo>
                      <a:pt x="120" y="1266"/>
                      <a:pt x="92" y="587"/>
                      <a:pt x="354" y="28"/>
                    </a:cubicBezTo>
                    <a:lnTo>
                      <a:pt x="26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Specifications</a:t>
            </a:r>
            <a:endParaRPr/>
          </a:p>
        </p:txBody>
      </p:sp>
      <p:sp>
        <p:nvSpPr>
          <p:cNvPr id="758" name="Google Shape;758;p48"/>
          <p:cNvSpPr txBox="1"/>
          <p:nvPr>
            <p:ph idx="1" type="subTitle"/>
          </p:nvPr>
        </p:nvSpPr>
        <p:spPr>
          <a:xfrm>
            <a:off x="4691954" y="2157481"/>
            <a:ext cx="3612000" cy="86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Discord</a:t>
            </a:r>
            <a:endParaRPr/>
          </a:p>
          <a:p>
            <a:pPr indent="0" lvl="0" marL="0" rtl="0" algn="ctr">
              <a:spcBef>
                <a:spcPts val="0"/>
              </a:spcBef>
              <a:spcAft>
                <a:spcPts val="0"/>
              </a:spcAft>
              <a:buNone/>
            </a:pPr>
            <a:r>
              <a:rPr lang="en"/>
              <a:t>Google Docs</a:t>
            </a:r>
            <a:endParaRPr/>
          </a:p>
          <a:p>
            <a:pPr indent="0" lvl="0" marL="0" rtl="0" algn="ctr">
              <a:spcBef>
                <a:spcPts val="0"/>
              </a:spcBef>
              <a:spcAft>
                <a:spcPts val="0"/>
              </a:spcAft>
              <a:buNone/>
            </a:pPr>
            <a:r>
              <a:rPr lang="en"/>
              <a:t>Google Slides</a:t>
            </a:r>
            <a:endParaRPr/>
          </a:p>
          <a:p>
            <a:pPr indent="0" lvl="0" marL="0" rtl="0" algn="ctr">
              <a:spcBef>
                <a:spcPts val="0"/>
              </a:spcBef>
              <a:spcAft>
                <a:spcPts val="0"/>
              </a:spcAft>
              <a:buNone/>
            </a:pPr>
            <a:r>
              <a:t/>
            </a:r>
            <a:endParaRPr/>
          </a:p>
        </p:txBody>
      </p:sp>
      <p:sp>
        <p:nvSpPr>
          <p:cNvPr id="759" name="Google Shape;759;p48"/>
          <p:cNvSpPr txBox="1"/>
          <p:nvPr>
            <p:ph idx="2" type="subTitle"/>
          </p:nvPr>
        </p:nvSpPr>
        <p:spPr>
          <a:xfrm>
            <a:off x="839975" y="2522752"/>
            <a:ext cx="3612000" cy="86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Django 5.1</a:t>
            </a:r>
            <a:endParaRPr/>
          </a:p>
          <a:p>
            <a:pPr indent="0" lvl="0" marL="0" rtl="0" algn="ctr">
              <a:spcBef>
                <a:spcPts val="0"/>
              </a:spcBef>
              <a:spcAft>
                <a:spcPts val="0"/>
              </a:spcAft>
              <a:buNone/>
            </a:pPr>
            <a:r>
              <a:rPr lang="en"/>
              <a:t>PostgreSQL</a:t>
            </a:r>
            <a:endParaRPr/>
          </a:p>
          <a:p>
            <a:pPr indent="0" lvl="0" marL="0" rtl="0" algn="ctr">
              <a:spcBef>
                <a:spcPts val="0"/>
              </a:spcBef>
              <a:spcAft>
                <a:spcPts val="0"/>
              </a:spcAft>
              <a:buNone/>
            </a:pPr>
            <a:r>
              <a:rPr lang="en"/>
              <a:t>Anaconda</a:t>
            </a:r>
            <a:endParaRPr/>
          </a:p>
          <a:p>
            <a:pPr indent="0" lvl="0" marL="0" rtl="0" algn="ctr">
              <a:spcBef>
                <a:spcPts val="0"/>
              </a:spcBef>
              <a:spcAft>
                <a:spcPts val="0"/>
              </a:spcAft>
              <a:buNone/>
            </a:pPr>
            <a:r>
              <a:rPr lang="en"/>
              <a:t>Python</a:t>
            </a:r>
            <a:endParaRPr/>
          </a:p>
          <a:p>
            <a:pPr indent="0" lvl="0" marL="0" rtl="0" algn="ctr">
              <a:spcBef>
                <a:spcPts val="0"/>
              </a:spcBef>
              <a:spcAft>
                <a:spcPts val="0"/>
              </a:spcAft>
              <a:buNone/>
            </a:pPr>
            <a:r>
              <a:rPr lang="en"/>
              <a:t>Pycharm</a:t>
            </a:r>
            <a:endParaRPr/>
          </a:p>
          <a:p>
            <a:pPr indent="0" lvl="0" marL="0" rtl="0" algn="ctr">
              <a:spcBef>
                <a:spcPts val="0"/>
              </a:spcBef>
              <a:spcAft>
                <a:spcPts val="0"/>
              </a:spcAft>
              <a:buNone/>
            </a:pPr>
            <a:r>
              <a:rPr lang="en"/>
              <a:t>HTML 5</a:t>
            </a:r>
            <a:endParaRPr/>
          </a:p>
          <a:p>
            <a:pPr indent="0" lvl="0" marL="0" rtl="0" algn="ctr">
              <a:spcBef>
                <a:spcPts val="0"/>
              </a:spcBef>
              <a:spcAft>
                <a:spcPts val="0"/>
              </a:spcAft>
              <a:buNone/>
            </a:pPr>
            <a:r>
              <a:rPr lang="en"/>
              <a:t>CSS</a:t>
            </a:r>
            <a:endParaRPr/>
          </a:p>
          <a:p>
            <a:pPr indent="0" lvl="0" marL="0" rtl="0" algn="ctr">
              <a:spcBef>
                <a:spcPts val="0"/>
              </a:spcBef>
              <a:spcAft>
                <a:spcPts val="0"/>
              </a:spcAft>
              <a:buNone/>
            </a:pPr>
            <a:r>
              <a:rPr lang="en"/>
              <a:t>Bootstrap 5.3</a:t>
            </a:r>
            <a:endParaRPr/>
          </a:p>
          <a:p>
            <a:pPr indent="0" lvl="0" marL="0" rtl="0" algn="ctr">
              <a:spcBef>
                <a:spcPts val="0"/>
              </a:spcBef>
              <a:spcAft>
                <a:spcPts val="0"/>
              </a:spcAft>
              <a:buNone/>
            </a:pPr>
            <a:r>
              <a:t/>
            </a:r>
            <a:endParaRPr/>
          </a:p>
        </p:txBody>
      </p:sp>
      <p:sp>
        <p:nvSpPr>
          <p:cNvPr id="760" name="Google Shape;760;p48"/>
          <p:cNvSpPr txBox="1"/>
          <p:nvPr>
            <p:ph idx="3" type="subTitle"/>
          </p:nvPr>
        </p:nvSpPr>
        <p:spPr>
          <a:xfrm>
            <a:off x="839975" y="1580450"/>
            <a:ext cx="3612000" cy="1010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t>Development Tools and Frameworks</a:t>
            </a:r>
            <a:endParaRPr sz="1600"/>
          </a:p>
        </p:txBody>
      </p:sp>
      <p:sp>
        <p:nvSpPr>
          <p:cNvPr id="761" name="Google Shape;761;p48"/>
          <p:cNvSpPr txBox="1"/>
          <p:nvPr>
            <p:ph idx="4" type="subTitle"/>
          </p:nvPr>
        </p:nvSpPr>
        <p:spPr>
          <a:xfrm>
            <a:off x="4419950" y="1291379"/>
            <a:ext cx="4294200" cy="1010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t>Team Management Tools</a:t>
            </a:r>
            <a:endParaRPr sz="1600"/>
          </a:p>
        </p:txBody>
      </p:sp>
      <p:sp>
        <p:nvSpPr>
          <p:cNvPr id="762" name="Google Shape;762;p48"/>
          <p:cNvSpPr/>
          <p:nvPr/>
        </p:nvSpPr>
        <p:spPr>
          <a:xfrm>
            <a:off x="2268655" y="1131220"/>
            <a:ext cx="754638" cy="708563"/>
          </a:xfrm>
          <a:custGeom>
            <a:rect b="b" l="l" r="r" t="t"/>
            <a:pathLst>
              <a:path extrusionOk="0" h="12595" w="13414">
                <a:moveTo>
                  <a:pt x="6393" y="1"/>
                </a:moveTo>
                <a:cubicBezTo>
                  <a:pt x="6010" y="1"/>
                  <a:pt x="5626" y="38"/>
                  <a:pt x="5242" y="124"/>
                </a:cubicBezTo>
                <a:cubicBezTo>
                  <a:pt x="2766" y="598"/>
                  <a:pt x="354" y="2515"/>
                  <a:pt x="177" y="5048"/>
                </a:cubicBezTo>
                <a:cubicBezTo>
                  <a:pt x="0" y="7821"/>
                  <a:pt x="3063" y="10064"/>
                  <a:pt x="5129" y="11330"/>
                </a:cubicBezTo>
                <a:cubicBezTo>
                  <a:pt x="6309" y="12076"/>
                  <a:pt x="7558" y="12595"/>
                  <a:pt x="8729" y="12595"/>
                </a:cubicBezTo>
                <a:cubicBezTo>
                  <a:pt x="9868" y="12595"/>
                  <a:pt x="10932" y="12105"/>
                  <a:pt x="11786" y="10856"/>
                </a:cubicBezTo>
                <a:cubicBezTo>
                  <a:pt x="13144" y="8854"/>
                  <a:pt x="13413" y="6137"/>
                  <a:pt x="12409" y="3959"/>
                </a:cubicBezTo>
                <a:cubicBezTo>
                  <a:pt x="11404" y="1751"/>
                  <a:pt x="9169" y="160"/>
                  <a:pt x="6749" y="11"/>
                </a:cubicBezTo>
                <a:cubicBezTo>
                  <a:pt x="6631" y="4"/>
                  <a:pt x="6512" y="1"/>
                  <a:pt x="63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8"/>
          <p:cNvSpPr/>
          <p:nvPr/>
        </p:nvSpPr>
        <p:spPr>
          <a:xfrm>
            <a:off x="6120655" y="1131220"/>
            <a:ext cx="754638" cy="708563"/>
          </a:xfrm>
          <a:custGeom>
            <a:rect b="b" l="l" r="r" t="t"/>
            <a:pathLst>
              <a:path extrusionOk="0" h="12595" w="13414">
                <a:moveTo>
                  <a:pt x="6393" y="1"/>
                </a:moveTo>
                <a:cubicBezTo>
                  <a:pt x="6010" y="1"/>
                  <a:pt x="5626" y="38"/>
                  <a:pt x="5242" y="124"/>
                </a:cubicBezTo>
                <a:cubicBezTo>
                  <a:pt x="2766" y="598"/>
                  <a:pt x="354" y="2515"/>
                  <a:pt x="177" y="5048"/>
                </a:cubicBezTo>
                <a:cubicBezTo>
                  <a:pt x="0" y="7821"/>
                  <a:pt x="3063" y="10064"/>
                  <a:pt x="5129" y="11330"/>
                </a:cubicBezTo>
                <a:cubicBezTo>
                  <a:pt x="6309" y="12076"/>
                  <a:pt x="7558" y="12595"/>
                  <a:pt x="8729" y="12595"/>
                </a:cubicBezTo>
                <a:cubicBezTo>
                  <a:pt x="9868" y="12595"/>
                  <a:pt x="10932" y="12105"/>
                  <a:pt x="11786" y="10856"/>
                </a:cubicBezTo>
                <a:cubicBezTo>
                  <a:pt x="13144" y="8854"/>
                  <a:pt x="13413" y="6137"/>
                  <a:pt x="12409" y="3959"/>
                </a:cubicBezTo>
                <a:cubicBezTo>
                  <a:pt x="11404" y="1751"/>
                  <a:pt x="9169" y="160"/>
                  <a:pt x="6749" y="11"/>
                </a:cubicBezTo>
                <a:cubicBezTo>
                  <a:pt x="6631" y="4"/>
                  <a:pt x="6512" y="1"/>
                  <a:pt x="63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8"/>
          <p:cNvSpPr/>
          <p:nvPr/>
        </p:nvSpPr>
        <p:spPr>
          <a:xfrm>
            <a:off x="6326376" y="1365396"/>
            <a:ext cx="343177" cy="240206"/>
          </a:xfrm>
          <a:custGeom>
            <a:rect b="b" l="l" r="r" t="t"/>
            <a:pathLst>
              <a:path extrusionOk="0" h="10446" w="14924">
                <a:moveTo>
                  <a:pt x="7270" y="1937"/>
                </a:moveTo>
                <a:lnTo>
                  <a:pt x="7270" y="2664"/>
                </a:lnTo>
                <a:lnTo>
                  <a:pt x="6514" y="2664"/>
                </a:lnTo>
                <a:lnTo>
                  <a:pt x="6514" y="1937"/>
                </a:lnTo>
                <a:close/>
                <a:moveTo>
                  <a:pt x="6078" y="3101"/>
                </a:moveTo>
                <a:lnTo>
                  <a:pt x="6078" y="3804"/>
                </a:lnTo>
                <a:lnTo>
                  <a:pt x="5327" y="3804"/>
                </a:lnTo>
                <a:lnTo>
                  <a:pt x="5327" y="3101"/>
                </a:lnTo>
                <a:close/>
                <a:moveTo>
                  <a:pt x="7270" y="3101"/>
                </a:moveTo>
                <a:lnTo>
                  <a:pt x="7270" y="3804"/>
                </a:lnTo>
                <a:lnTo>
                  <a:pt x="6514" y="3804"/>
                </a:lnTo>
                <a:lnTo>
                  <a:pt x="6514" y="3101"/>
                </a:lnTo>
                <a:close/>
                <a:moveTo>
                  <a:pt x="436" y="3758"/>
                </a:moveTo>
                <a:lnTo>
                  <a:pt x="942" y="5985"/>
                </a:lnTo>
                <a:lnTo>
                  <a:pt x="942" y="6322"/>
                </a:lnTo>
                <a:lnTo>
                  <a:pt x="797" y="6322"/>
                </a:lnTo>
                <a:cubicBezTo>
                  <a:pt x="605" y="6322"/>
                  <a:pt x="436" y="6154"/>
                  <a:pt x="436" y="5939"/>
                </a:cubicBezTo>
                <a:lnTo>
                  <a:pt x="436" y="3758"/>
                </a:lnTo>
                <a:close/>
                <a:moveTo>
                  <a:pt x="12161" y="1524"/>
                </a:moveTo>
                <a:cubicBezTo>
                  <a:pt x="12329" y="1524"/>
                  <a:pt x="12452" y="1647"/>
                  <a:pt x="12452" y="1815"/>
                </a:cubicBezTo>
                <a:lnTo>
                  <a:pt x="12452" y="4578"/>
                </a:lnTo>
                <a:cubicBezTo>
                  <a:pt x="12452" y="4700"/>
                  <a:pt x="12550" y="4799"/>
                  <a:pt x="12673" y="4799"/>
                </a:cubicBezTo>
                <a:cubicBezTo>
                  <a:pt x="12795" y="4799"/>
                  <a:pt x="12888" y="4700"/>
                  <a:pt x="12888" y="4578"/>
                </a:cubicBezTo>
                <a:lnTo>
                  <a:pt x="12888" y="2932"/>
                </a:lnTo>
                <a:cubicBezTo>
                  <a:pt x="12888" y="2763"/>
                  <a:pt x="13033" y="2618"/>
                  <a:pt x="13202" y="2618"/>
                </a:cubicBezTo>
                <a:cubicBezTo>
                  <a:pt x="13277" y="2618"/>
                  <a:pt x="13347" y="2641"/>
                  <a:pt x="13423" y="2688"/>
                </a:cubicBezTo>
                <a:cubicBezTo>
                  <a:pt x="13469" y="2763"/>
                  <a:pt x="13522" y="2833"/>
                  <a:pt x="13522" y="2909"/>
                </a:cubicBezTo>
                <a:lnTo>
                  <a:pt x="13522" y="6904"/>
                </a:lnTo>
                <a:cubicBezTo>
                  <a:pt x="13522" y="7218"/>
                  <a:pt x="13400" y="7509"/>
                  <a:pt x="13179" y="7730"/>
                </a:cubicBezTo>
                <a:cubicBezTo>
                  <a:pt x="13109" y="7829"/>
                  <a:pt x="13056" y="7945"/>
                  <a:pt x="13056" y="8044"/>
                </a:cubicBezTo>
                <a:lnTo>
                  <a:pt x="13056" y="10010"/>
                </a:lnTo>
                <a:lnTo>
                  <a:pt x="10468" y="10010"/>
                </a:lnTo>
                <a:lnTo>
                  <a:pt x="10468" y="8090"/>
                </a:lnTo>
                <a:cubicBezTo>
                  <a:pt x="10468" y="7945"/>
                  <a:pt x="10416" y="7776"/>
                  <a:pt x="10294" y="7707"/>
                </a:cubicBezTo>
                <a:lnTo>
                  <a:pt x="9567" y="7270"/>
                </a:lnTo>
                <a:cubicBezTo>
                  <a:pt x="9329" y="7148"/>
                  <a:pt x="9131" y="6956"/>
                  <a:pt x="8985" y="6735"/>
                </a:cubicBezTo>
                <a:lnTo>
                  <a:pt x="8020" y="5427"/>
                </a:lnTo>
                <a:lnTo>
                  <a:pt x="8165" y="5427"/>
                </a:lnTo>
                <a:cubicBezTo>
                  <a:pt x="8201" y="5421"/>
                  <a:pt x="8236" y="5418"/>
                  <a:pt x="8269" y="5418"/>
                </a:cubicBezTo>
                <a:cubicBezTo>
                  <a:pt x="8371" y="5418"/>
                  <a:pt x="8462" y="5445"/>
                  <a:pt x="8549" y="5502"/>
                </a:cubicBezTo>
                <a:lnTo>
                  <a:pt x="9666" y="6131"/>
                </a:lnTo>
                <a:cubicBezTo>
                  <a:pt x="9704" y="6154"/>
                  <a:pt x="9746" y="6165"/>
                  <a:pt x="9785" y="6165"/>
                </a:cubicBezTo>
                <a:cubicBezTo>
                  <a:pt x="9824" y="6165"/>
                  <a:pt x="9861" y="6154"/>
                  <a:pt x="9887" y="6131"/>
                </a:cubicBezTo>
                <a:cubicBezTo>
                  <a:pt x="9957" y="6084"/>
                  <a:pt x="10003" y="6008"/>
                  <a:pt x="10003" y="5939"/>
                </a:cubicBezTo>
                <a:lnTo>
                  <a:pt x="10003" y="5549"/>
                </a:lnTo>
                <a:cubicBezTo>
                  <a:pt x="10003" y="5526"/>
                  <a:pt x="10003" y="5502"/>
                  <a:pt x="9980" y="5473"/>
                </a:cubicBezTo>
                <a:lnTo>
                  <a:pt x="9131" y="2856"/>
                </a:lnTo>
                <a:cubicBezTo>
                  <a:pt x="9084" y="2688"/>
                  <a:pt x="9183" y="2519"/>
                  <a:pt x="9352" y="2472"/>
                </a:cubicBezTo>
                <a:cubicBezTo>
                  <a:pt x="9382" y="2461"/>
                  <a:pt x="9414" y="2456"/>
                  <a:pt x="9446" y="2456"/>
                </a:cubicBezTo>
                <a:cubicBezTo>
                  <a:pt x="9564" y="2456"/>
                  <a:pt x="9682" y="2531"/>
                  <a:pt x="9741" y="2664"/>
                </a:cubicBezTo>
                <a:lnTo>
                  <a:pt x="10370" y="4630"/>
                </a:lnTo>
                <a:cubicBezTo>
                  <a:pt x="10389" y="4728"/>
                  <a:pt x="10479" y="4781"/>
                  <a:pt x="10566" y="4781"/>
                </a:cubicBezTo>
                <a:cubicBezTo>
                  <a:pt x="10582" y="4781"/>
                  <a:pt x="10598" y="4779"/>
                  <a:pt x="10614" y="4775"/>
                </a:cubicBezTo>
                <a:cubicBezTo>
                  <a:pt x="10707" y="4775"/>
                  <a:pt x="10806" y="4677"/>
                  <a:pt x="10806" y="4578"/>
                </a:cubicBezTo>
                <a:lnTo>
                  <a:pt x="10806" y="1815"/>
                </a:lnTo>
                <a:cubicBezTo>
                  <a:pt x="10806" y="1647"/>
                  <a:pt x="10928" y="1524"/>
                  <a:pt x="11096" y="1524"/>
                </a:cubicBezTo>
                <a:cubicBezTo>
                  <a:pt x="11265" y="1524"/>
                  <a:pt x="11411" y="1647"/>
                  <a:pt x="11411" y="1815"/>
                </a:cubicBezTo>
                <a:lnTo>
                  <a:pt x="11411" y="4578"/>
                </a:lnTo>
                <a:cubicBezTo>
                  <a:pt x="11411" y="4700"/>
                  <a:pt x="11509" y="4799"/>
                  <a:pt x="11632" y="4799"/>
                </a:cubicBezTo>
                <a:cubicBezTo>
                  <a:pt x="11748" y="4799"/>
                  <a:pt x="11847" y="4700"/>
                  <a:pt x="11847" y="4578"/>
                </a:cubicBezTo>
                <a:lnTo>
                  <a:pt x="11847" y="1815"/>
                </a:lnTo>
                <a:cubicBezTo>
                  <a:pt x="11847" y="1647"/>
                  <a:pt x="11992" y="1524"/>
                  <a:pt x="12161" y="1524"/>
                </a:cubicBezTo>
                <a:close/>
                <a:moveTo>
                  <a:pt x="797" y="1"/>
                </a:moveTo>
                <a:cubicBezTo>
                  <a:pt x="361" y="1"/>
                  <a:pt x="0" y="361"/>
                  <a:pt x="0" y="798"/>
                </a:cubicBezTo>
                <a:lnTo>
                  <a:pt x="0" y="5939"/>
                </a:lnTo>
                <a:cubicBezTo>
                  <a:pt x="0" y="6398"/>
                  <a:pt x="361" y="6759"/>
                  <a:pt x="797" y="6759"/>
                </a:cubicBezTo>
                <a:lnTo>
                  <a:pt x="942" y="6759"/>
                </a:lnTo>
                <a:lnTo>
                  <a:pt x="942" y="6904"/>
                </a:lnTo>
                <a:cubicBezTo>
                  <a:pt x="942" y="7340"/>
                  <a:pt x="1088" y="7730"/>
                  <a:pt x="1378" y="8044"/>
                </a:cubicBezTo>
                <a:lnTo>
                  <a:pt x="1402" y="8044"/>
                </a:lnTo>
                <a:lnTo>
                  <a:pt x="1402" y="8916"/>
                </a:lnTo>
                <a:cubicBezTo>
                  <a:pt x="1402" y="9038"/>
                  <a:pt x="1501" y="9137"/>
                  <a:pt x="1623" y="9137"/>
                </a:cubicBezTo>
                <a:cubicBezTo>
                  <a:pt x="1745" y="9137"/>
                  <a:pt x="1838" y="9038"/>
                  <a:pt x="1838" y="8916"/>
                </a:cubicBezTo>
                <a:lnTo>
                  <a:pt x="1838" y="8044"/>
                </a:lnTo>
                <a:cubicBezTo>
                  <a:pt x="1838" y="7945"/>
                  <a:pt x="1791" y="7829"/>
                  <a:pt x="1692" y="7730"/>
                </a:cubicBezTo>
                <a:cubicBezTo>
                  <a:pt x="1501" y="7509"/>
                  <a:pt x="1378" y="7218"/>
                  <a:pt x="1378" y="6904"/>
                </a:cubicBezTo>
                <a:lnTo>
                  <a:pt x="1378" y="5962"/>
                </a:lnTo>
                <a:lnTo>
                  <a:pt x="1378" y="5910"/>
                </a:lnTo>
                <a:lnTo>
                  <a:pt x="820" y="3467"/>
                </a:lnTo>
                <a:cubicBezTo>
                  <a:pt x="797" y="3391"/>
                  <a:pt x="820" y="3292"/>
                  <a:pt x="872" y="3223"/>
                </a:cubicBezTo>
                <a:cubicBezTo>
                  <a:pt x="896" y="3176"/>
                  <a:pt x="965" y="3124"/>
                  <a:pt x="1041" y="3101"/>
                </a:cubicBezTo>
                <a:cubicBezTo>
                  <a:pt x="1066" y="3094"/>
                  <a:pt x="1090" y="3091"/>
                  <a:pt x="1112" y="3091"/>
                </a:cubicBezTo>
                <a:cubicBezTo>
                  <a:pt x="1174" y="3091"/>
                  <a:pt x="1228" y="3113"/>
                  <a:pt x="1280" y="3147"/>
                </a:cubicBezTo>
                <a:cubicBezTo>
                  <a:pt x="1355" y="3176"/>
                  <a:pt x="1402" y="3246"/>
                  <a:pt x="1425" y="3322"/>
                </a:cubicBezTo>
                <a:lnTo>
                  <a:pt x="1745" y="4723"/>
                </a:lnTo>
                <a:cubicBezTo>
                  <a:pt x="1765" y="4828"/>
                  <a:pt x="1836" y="4898"/>
                  <a:pt x="1918" y="4898"/>
                </a:cubicBezTo>
                <a:cubicBezTo>
                  <a:pt x="1931" y="4898"/>
                  <a:pt x="1946" y="4896"/>
                  <a:pt x="1960" y="4892"/>
                </a:cubicBezTo>
                <a:cubicBezTo>
                  <a:pt x="2082" y="4892"/>
                  <a:pt x="2152" y="4799"/>
                  <a:pt x="2152" y="4677"/>
                </a:cubicBezTo>
                <a:lnTo>
                  <a:pt x="2152" y="1815"/>
                </a:lnTo>
                <a:cubicBezTo>
                  <a:pt x="2152" y="1647"/>
                  <a:pt x="2297" y="1524"/>
                  <a:pt x="2472" y="1524"/>
                </a:cubicBezTo>
                <a:cubicBezTo>
                  <a:pt x="2640" y="1524"/>
                  <a:pt x="2786" y="1647"/>
                  <a:pt x="2786" y="1815"/>
                </a:cubicBezTo>
                <a:lnTo>
                  <a:pt x="2786" y="4578"/>
                </a:lnTo>
                <a:cubicBezTo>
                  <a:pt x="2786" y="4700"/>
                  <a:pt x="2879" y="4799"/>
                  <a:pt x="3001" y="4799"/>
                </a:cubicBezTo>
                <a:cubicBezTo>
                  <a:pt x="3123" y="4799"/>
                  <a:pt x="3222" y="4700"/>
                  <a:pt x="3222" y="4578"/>
                </a:cubicBezTo>
                <a:lnTo>
                  <a:pt x="3222" y="1815"/>
                </a:lnTo>
                <a:cubicBezTo>
                  <a:pt x="3222" y="1647"/>
                  <a:pt x="3367" y="1524"/>
                  <a:pt x="3536" y="1524"/>
                </a:cubicBezTo>
                <a:cubicBezTo>
                  <a:pt x="3705" y="1524"/>
                  <a:pt x="3827" y="1647"/>
                  <a:pt x="3827" y="1815"/>
                </a:cubicBezTo>
                <a:lnTo>
                  <a:pt x="3827" y="4578"/>
                </a:lnTo>
                <a:cubicBezTo>
                  <a:pt x="3827" y="4700"/>
                  <a:pt x="3926" y="4799"/>
                  <a:pt x="4042" y="4799"/>
                </a:cubicBezTo>
                <a:cubicBezTo>
                  <a:pt x="4164" y="4799"/>
                  <a:pt x="4263" y="4700"/>
                  <a:pt x="4263" y="4578"/>
                </a:cubicBezTo>
                <a:lnTo>
                  <a:pt x="4263" y="2496"/>
                </a:lnTo>
                <a:cubicBezTo>
                  <a:pt x="4263" y="2420"/>
                  <a:pt x="4310" y="2327"/>
                  <a:pt x="4362" y="2275"/>
                </a:cubicBezTo>
                <a:cubicBezTo>
                  <a:pt x="4432" y="2228"/>
                  <a:pt x="4507" y="2182"/>
                  <a:pt x="4600" y="2182"/>
                </a:cubicBezTo>
                <a:cubicBezTo>
                  <a:pt x="4746" y="2205"/>
                  <a:pt x="4891" y="2350"/>
                  <a:pt x="4891" y="2519"/>
                </a:cubicBezTo>
                <a:lnTo>
                  <a:pt x="4891" y="5863"/>
                </a:lnTo>
                <a:cubicBezTo>
                  <a:pt x="4891" y="5962"/>
                  <a:pt x="4943" y="6055"/>
                  <a:pt x="5013" y="6107"/>
                </a:cubicBezTo>
                <a:cubicBezTo>
                  <a:pt x="5063" y="6131"/>
                  <a:pt x="5111" y="6142"/>
                  <a:pt x="5159" y="6142"/>
                </a:cubicBezTo>
                <a:cubicBezTo>
                  <a:pt x="5207" y="6142"/>
                  <a:pt x="5255" y="6131"/>
                  <a:pt x="5304" y="6107"/>
                </a:cubicBezTo>
                <a:lnTo>
                  <a:pt x="6345" y="5526"/>
                </a:lnTo>
                <a:cubicBezTo>
                  <a:pt x="6420" y="5469"/>
                  <a:pt x="6521" y="5441"/>
                  <a:pt x="6618" y="5441"/>
                </a:cubicBezTo>
                <a:cubicBezTo>
                  <a:pt x="6650" y="5441"/>
                  <a:pt x="6681" y="5444"/>
                  <a:pt x="6711" y="5450"/>
                </a:cubicBezTo>
                <a:lnTo>
                  <a:pt x="6880" y="5450"/>
                </a:lnTo>
                <a:lnTo>
                  <a:pt x="5909" y="6782"/>
                </a:lnTo>
                <a:cubicBezTo>
                  <a:pt x="5740" y="7003"/>
                  <a:pt x="5548" y="7172"/>
                  <a:pt x="5327" y="7317"/>
                </a:cubicBezTo>
                <a:lnTo>
                  <a:pt x="4600" y="7730"/>
                </a:lnTo>
                <a:cubicBezTo>
                  <a:pt x="4507" y="7800"/>
                  <a:pt x="4432" y="7922"/>
                  <a:pt x="4432" y="8044"/>
                </a:cubicBezTo>
                <a:lnTo>
                  <a:pt x="4432" y="10010"/>
                </a:lnTo>
                <a:lnTo>
                  <a:pt x="1838" y="10010"/>
                </a:lnTo>
                <a:lnTo>
                  <a:pt x="1838" y="9957"/>
                </a:lnTo>
                <a:cubicBezTo>
                  <a:pt x="1838" y="9835"/>
                  <a:pt x="1745" y="9742"/>
                  <a:pt x="1623" y="9742"/>
                </a:cubicBezTo>
                <a:cubicBezTo>
                  <a:pt x="1501" y="9742"/>
                  <a:pt x="1402" y="9835"/>
                  <a:pt x="1402" y="9957"/>
                </a:cubicBezTo>
                <a:lnTo>
                  <a:pt x="1402" y="10079"/>
                </a:lnTo>
                <a:cubicBezTo>
                  <a:pt x="1402" y="10271"/>
                  <a:pt x="1547" y="10446"/>
                  <a:pt x="1768" y="10446"/>
                </a:cubicBezTo>
                <a:lnTo>
                  <a:pt x="4507" y="10446"/>
                </a:lnTo>
                <a:cubicBezTo>
                  <a:pt x="4699" y="10446"/>
                  <a:pt x="4868" y="10271"/>
                  <a:pt x="4868" y="10079"/>
                </a:cubicBezTo>
                <a:lnTo>
                  <a:pt x="4868" y="8090"/>
                </a:lnTo>
                <a:lnTo>
                  <a:pt x="5548" y="7683"/>
                </a:lnTo>
                <a:cubicBezTo>
                  <a:pt x="5816" y="7509"/>
                  <a:pt x="6054" y="7294"/>
                  <a:pt x="6275" y="7026"/>
                </a:cubicBezTo>
                <a:lnTo>
                  <a:pt x="6467" y="6759"/>
                </a:lnTo>
                <a:lnTo>
                  <a:pt x="8433" y="6759"/>
                </a:lnTo>
                <a:lnTo>
                  <a:pt x="8625" y="7003"/>
                </a:lnTo>
                <a:cubicBezTo>
                  <a:pt x="8817" y="7270"/>
                  <a:pt x="9061" y="7486"/>
                  <a:pt x="9352" y="7654"/>
                </a:cubicBezTo>
                <a:lnTo>
                  <a:pt x="10032" y="8044"/>
                </a:lnTo>
                <a:lnTo>
                  <a:pt x="10032" y="8090"/>
                </a:lnTo>
                <a:lnTo>
                  <a:pt x="10032" y="10079"/>
                </a:lnTo>
                <a:cubicBezTo>
                  <a:pt x="10032" y="10271"/>
                  <a:pt x="10201" y="10446"/>
                  <a:pt x="10393" y="10446"/>
                </a:cubicBezTo>
                <a:lnTo>
                  <a:pt x="13132" y="10446"/>
                </a:lnTo>
                <a:cubicBezTo>
                  <a:pt x="13324" y="10446"/>
                  <a:pt x="13493" y="10271"/>
                  <a:pt x="13493" y="10079"/>
                </a:cubicBezTo>
                <a:lnTo>
                  <a:pt x="13493" y="8044"/>
                </a:lnTo>
                <a:cubicBezTo>
                  <a:pt x="13783" y="7730"/>
                  <a:pt x="13958" y="7340"/>
                  <a:pt x="13958" y="6904"/>
                </a:cubicBezTo>
                <a:lnTo>
                  <a:pt x="13958" y="6759"/>
                </a:lnTo>
                <a:lnTo>
                  <a:pt x="14126" y="6759"/>
                </a:lnTo>
                <a:cubicBezTo>
                  <a:pt x="14563" y="6759"/>
                  <a:pt x="14923" y="6398"/>
                  <a:pt x="14923" y="5939"/>
                </a:cubicBezTo>
                <a:lnTo>
                  <a:pt x="14923" y="798"/>
                </a:lnTo>
                <a:cubicBezTo>
                  <a:pt x="14923" y="361"/>
                  <a:pt x="14563" y="1"/>
                  <a:pt x="14126" y="1"/>
                </a:cubicBezTo>
                <a:lnTo>
                  <a:pt x="12475" y="1"/>
                </a:lnTo>
                <a:cubicBezTo>
                  <a:pt x="12359" y="1"/>
                  <a:pt x="12260" y="94"/>
                  <a:pt x="12260" y="216"/>
                </a:cubicBezTo>
                <a:cubicBezTo>
                  <a:pt x="12260" y="338"/>
                  <a:pt x="12359" y="437"/>
                  <a:pt x="12475" y="437"/>
                </a:cubicBezTo>
                <a:lnTo>
                  <a:pt x="14126" y="437"/>
                </a:lnTo>
                <a:cubicBezTo>
                  <a:pt x="14318" y="437"/>
                  <a:pt x="14487" y="606"/>
                  <a:pt x="14487" y="798"/>
                </a:cubicBezTo>
                <a:lnTo>
                  <a:pt x="14487" y="5939"/>
                </a:lnTo>
                <a:cubicBezTo>
                  <a:pt x="14487" y="6154"/>
                  <a:pt x="14318" y="6322"/>
                  <a:pt x="14126" y="6322"/>
                </a:cubicBezTo>
                <a:lnTo>
                  <a:pt x="13958" y="6322"/>
                </a:lnTo>
                <a:lnTo>
                  <a:pt x="13958" y="2909"/>
                </a:lnTo>
                <a:cubicBezTo>
                  <a:pt x="13958" y="2711"/>
                  <a:pt x="13882" y="2519"/>
                  <a:pt x="13737" y="2374"/>
                </a:cubicBezTo>
                <a:cubicBezTo>
                  <a:pt x="13590" y="2247"/>
                  <a:pt x="13442" y="2177"/>
                  <a:pt x="13260" y="2177"/>
                </a:cubicBezTo>
                <a:cubicBezTo>
                  <a:pt x="13234" y="2177"/>
                  <a:pt x="13206" y="2179"/>
                  <a:pt x="13179" y="2182"/>
                </a:cubicBezTo>
                <a:cubicBezTo>
                  <a:pt x="13085" y="2182"/>
                  <a:pt x="12987" y="2205"/>
                  <a:pt x="12888" y="2228"/>
                </a:cubicBezTo>
                <a:lnTo>
                  <a:pt x="12888" y="1815"/>
                </a:lnTo>
                <a:cubicBezTo>
                  <a:pt x="12888" y="1402"/>
                  <a:pt x="12574" y="1088"/>
                  <a:pt x="12161" y="1088"/>
                </a:cubicBezTo>
                <a:cubicBezTo>
                  <a:pt x="11946" y="1088"/>
                  <a:pt x="11777" y="1164"/>
                  <a:pt x="11632" y="1309"/>
                </a:cubicBezTo>
                <a:cubicBezTo>
                  <a:pt x="11486" y="1164"/>
                  <a:pt x="11312" y="1088"/>
                  <a:pt x="11096" y="1088"/>
                </a:cubicBezTo>
                <a:cubicBezTo>
                  <a:pt x="10684" y="1088"/>
                  <a:pt x="10370" y="1402"/>
                  <a:pt x="10370" y="1815"/>
                </a:cubicBezTo>
                <a:lnTo>
                  <a:pt x="10370" y="3176"/>
                </a:lnTo>
                <a:lnTo>
                  <a:pt x="10149" y="2542"/>
                </a:lnTo>
                <a:cubicBezTo>
                  <a:pt x="10056" y="2212"/>
                  <a:pt x="9758" y="2023"/>
                  <a:pt x="9443" y="2023"/>
                </a:cubicBezTo>
                <a:cubicBezTo>
                  <a:pt x="9364" y="2023"/>
                  <a:pt x="9284" y="2035"/>
                  <a:pt x="9206" y="2060"/>
                </a:cubicBezTo>
                <a:cubicBezTo>
                  <a:pt x="8817" y="2182"/>
                  <a:pt x="8602" y="2595"/>
                  <a:pt x="8724" y="3002"/>
                </a:cubicBezTo>
                <a:lnTo>
                  <a:pt x="9567" y="5572"/>
                </a:lnTo>
                <a:lnTo>
                  <a:pt x="8770" y="5113"/>
                </a:lnTo>
                <a:cubicBezTo>
                  <a:pt x="8611" y="5031"/>
                  <a:pt x="8432" y="4985"/>
                  <a:pt x="8252" y="4985"/>
                </a:cubicBezTo>
                <a:cubicBezTo>
                  <a:pt x="8216" y="4985"/>
                  <a:pt x="8179" y="4987"/>
                  <a:pt x="8142" y="4991"/>
                </a:cubicBezTo>
                <a:lnTo>
                  <a:pt x="7968" y="4991"/>
                </a:lnTo>
                <a:cubicBezTo>
                  <a:pt x="7799" y="5014"/>
                  <a:pt x="7677" y="5113"/>
                  <a:pt x="7607" y="5258"/>
                </a:cubicBezTo>
                <a:cubicBezTo>
                  <a:pt x="7531" y="5404"/>
                  <a:pt x="7561" y="5572"/>
                  <a:pt x="7654" y="5694"/>
                </a:cubicBezTo>
                <a:lnTo>
                  <a:pt x="8113" y="6322"/>
                </a:lnTo>
                <a:lnTo>
                  <a:pt x="6804" y="6322"/>
                </a:lnTo>
                <a:lnTo>
                  <a:pt x="7241" y="5718"/>
                </a:lnTo>
                <a:cubicBezTo>
                  <a:pt x="7316" y="5595"/>
                  <a:pt x="7340" y="5427"/>
                  <a:pt x="7293" y="5281"/>
                </a:cubicBezTo>
                <a:cubicBezTo>
                  <a:pt x="7217" y="5136"/>
                  <a:pt x="7072" y="5037"/>
                  <a:pt x="6927" y="5037"/>
                </a:cubicBezTo>
                <a:lnTo>
                  <a:pt x="6758" y="5014"/>
                </a:lnTo>
                <a:cubicBezTo>
                  <a:pt x="6721" y="5010"/>
                  <a:pt x="6685" y="5008"/>
                  <a:pt x="6648" y="5008"/>
                </a:cubicBezTo>
                <a:cubicBezTo>
                  <a:pt x="6468" y="5008"/>
                  <a:pt x="6289" y="5054"/>
                  <a:pt x="6130" y="5136"/>
                </a:cubicBezTo>
                <a:lnTo>
                  <a:pt x="5327" y="5595"/>
                </a:lnTo>
                <a:lnTo>
                  <a:pt x="5327" y="4240"/>
                </a:lnTo>
                <a:lnTo>
                  <a:pt x="6078" y="4240"/>
                </a:lnTo>
                <a:lnTo>
                  <a:pt x="6078" y="4601"/>
                </a:lnTo>
                <a:cubicBezTo>
                  <a:pt x="6078" y="4723"/>
                  <a:pt x="6176" y="4822"/>
                  <a:pt x="6299" y="4822"/>
                </a:cubicBezTo>
                <a:cubicBezTo>
                  <a:pt x="6421" y="4822"/>
                  <a:pt x="6514" y="4723"/>
                  <a:pt x="6514" y="4601"/>
                </a:cubicBezTo>
                <a:lnTo>
                  <a:pt x="6514" y="4240"/>
                </a:lnTo>
                <a:lnTo>
                  <a:pt x="7270" y="4240"/>
                </a:lnTo>
                <a:lnTo>
                  <a:pt x="7270" y="4601"/>
                </a:lnTo>
                <a:cubicBezTo>
                  <a:pt x="7270" y="4723"/>
                  <a:pt x="7363" y="4822"/>
                  <a:pt x="7485" y="4822"/>
                </a:cubicBezTo>
                <a:cubicBezTo>
                  <a:pt x="7607" y="4822"/>
                  <a:pt x="7706" y="4723"/>
                  <a:pt x="7706" y="4601"/>
                </a:cubicBezTo>
                <a:lnTo>
                  <a:pt x="7706" y="4240"/>
                </a:lnTo>
                <a:lnTo>
                  <a:pt x="8235" y="4240"/>
                </a:lnTo>
                <a:cubicBezTo>
                  <a:pt x="8357" y="4240"/>
                  <a:pt x="8456" y="4142"/>
                  <a:pt x="8456" y="4019"/>
                </a:cubicBezTo>
                <a:cubicBezTo>
                  <a:pt x="8456" y="3903"/>
                  <a:pt x="8357" y="3804"/>
                  <a:pt x="8235" y="3804"/>
                </a:cubicBezTo>
                <a:lnTo>
                  <a:pt x="7706" y="3804"/>
                </a:lnTo>
                <a:lnTo>
                  <a:pt x="7706" y="3101"/>
                </a:lnTo>
                <a:lnTo>
                  <a:pt x="7822" y="3101"/>
                </a:lnTo>
                <a:cubicBezTo>
                  <a:pt x="7944" y="3101"/>
                  <a:pt x="8043" y="3002"/>
                  <a:pt x="8043" y="2885"/>
                </a:cubicBezTo>
                <a:cubicBezTo>
                  <a:pt x="8043" y="2763"/>
                  <a:pt x="7944" y="2664"/>
                  <a:pt x="7822" y="2664"/>
                </a:cubicBezTo>
                <a:lnTo>
                  <a:pt x="7706" y="2664"/>
                </a:lnTo>
                <a:lnTo>
                  <a:pt x="7706" y="1937"/>
                </a:lnTo>
                <a:lnTo>
                  <a:pt x="8648" y="1937"/>
                </a:lnTo>
                <a:cubicBezTo>
                  <a:pt x="8770" y="1937"/>
                  <a:pt x="8869" y="1839"/>
                  <a:pt x="8869" y="1722"/>
                </a:cubicBezTo>
                <a:cubicBezTo>
                  <a:pt x="8869" y="1600"/>
                  <a:pt x="8770" y="1501"/>
                  <a:pt x="8648" y="1501"/>
                </a:cubicBezTo>
                <a:lnTo>
                  <a:pt x="7706" y="1501"/>
                </a:lnTo>
                <a:lnTo>
                  <a:pt x="7706" y="1356"/>
                </a:lnTo>
                <a:cubicBezTo>
                  <a:pt x="7706" y="1234"/>
                  <a:pt x="7607" y="1141"/>
                  <a:pt x="7485" y="1141"/>
                </a:cubicBezTo>
                <a:cubicBezTo>
                  <a:pt x="7363" y="1141"/>
                  <a:pt x="7270" y="1234"/>
                  <a:pt x="7270" y="1356"/>
                </a:cubicBezTo>
                <a:lnTo>
                  <a:pt x="7270" y="1501"/>
                </a:lnTo>
                <a:lnTo>
                  <a:pt x="6514" y="1501"/>
                </a:lnTo>
                <a:lnTo>
                  <a:pt x="6514" y="1356"/>
                </a:lnTo>
                <a:cubicBezTo>
                  <a:pt x="6514" y="1234"/>
                  <a:pt x="6421" y="1141"/>
                  <a:pt x="6299" y="1141"/>
                </a:cubicBezTo>
                <a:cubicBezTo>
                  <a:pt x="6176" y="1141"/>
                  <a:pt x="6078" y="1234"/>
                  <a:pt x="6078" y="1356"/>
                </a:cubicBezTo>
                <a:lnTo>
                  <a:pt x="6078" y="1501"/>
                </a:lnTo>
                <a:lnTo>
                  <a:pt x="5862" y="1501"/>
                </a:lnTo>
                <a:cubicBezTo>
                  <a:pt x="5740" y="1501"/>
                  <a:pt x="5641" y="1600"/>
                  <a:pt x="5641" y="1722"/>
                </a:cubicBezTo>
                <a:cubicBezTo>
                  <a:pt x="5641" y="1839"/>
                  <a:pt x="5740" y="1937"/>
                  <a:pt x="5862" y="1937"/>
                </a:cubicBezTo>
                <a:lnTo>
                  <a:pt x="6078" y="1937"/>
                </a:lnTo>
                <a:lnTo>
                  <a:pt x="6078" y="2664"/>
                </a:lnTo>
                <a:lnTo>
                  <a:pt x="5327" y="2664"/>
                </a:lnTo>
                <a:lnTo>
                  <a:pt x="5327" y="2519"/>
                </a:lnTo>
                <a:cubicBezTo>
                  <a:pt x="5327" y="2106"/>
                  <a:pt x="5013" y="1769"/>
                  <a:pt x="4600" y="1745"/>
                </a:cubicBezTo>
                <a:cubicBezTo>
                  <a:pt x="4478" y="1745"/>
                  <a:pt x="4385" y="1769"/>
                  <a:pt x="4263" y="1815"/>
                </a:cubicBezTo>
                <a:cubicBezTo>
                  <a:pt x="4263" y="1402"/>
                  <a:pt x="3926" y="1088"/>
                  <a:pt x="3536" y="1088"/>
                </a:cubicBezTo>
                <a:cubicBezTo>
                  <a:pt x="3315" y="1088"/>
                  <a:pt x="3123" y="1164"/>
                  <a:pt x="3001" y="1309"/>
                </a:cubicBezTo>
                <a:cubicBezTo>
                  <a:pt x="2856" y="1164"/>
                  <a:pt x="2687" y="1088"/>
                  <a:pt x="2472" y="1088"/>
                </a:cubicBezTo>
                <a:cubicBezTo>
                  <a:pt x="2059" y="1088"/>
                  <a:pt x="1716" y="1402"/>
                  <a:pt x="1716" y="1815"/>
                </a:cubicBezTo>
                <a:lnTo>
                  <a:pt x="1716" y="2978"/>
                </a:lnTo>
                <a:cubicBezTo>
                  <a:pt x="1669" y="2885"/>
                  <a:pt x="1599" y="2810"/>
                  <a:pt x="1524" y="2763"/>
                </a:cubicBezTo>
                <a:cubicBezTo>
                  <a:pt x="1400" y="2691"/>
                  <a:pt x="1263" y="2646"/>
                  <a:pt x="1121" y="2646"/>
                </a:cubicBezTo>
                <a:cubicBezTo>
                  <a:pt x="1070" y="2646"/>
                  <a:pt x="1018" y="2652"/>
                  <a:pt x="965" y="2664"/>
                </a:cubicBezTo>
                <a:cubicBezTo>
                  <a:pt x="727" y="2740"/>
                  <a:pt x="529" y="2885"/>
                  <a:pt x="436" y="3101"/>
                </a:cubicBezTo>
                <a:lnTo>
                  <a:pt x="436" y="1937"/>
                </a:lnTo>
                <a:lnTo>
                  <a:pt x="1332" y="1937"/>
                </a:lnTo>
                <a:cubicBezTo>
                  <a:pt x="1454" y="1937"/>
                  <a:pt x="1547" y="1839"/>
                  <a:pt x="1547" y="1722"/>
                </a:cubicBezTo>
                <a:cubicBezTo>
                  <a:pt x="1547" y="1600"/>
                  <a:pt x="1454" y="1501"/>
                  <a:pt x="1332" y="1501"/>
                </a:cubicBezTo>
                <a:lnTo>
                  <a:pt x="436" y="1501"/>
                </a:lnTo>
                <a:lnTo>
                  <a:pt x="436" y="798"/>
                </a:lnTo>
                <a:cubicBezTo>
                  <a:pt x="436" y="606"/>
                  <a:pt x="605" y="437"/>
                  <a:pt x="797" y="437"/>
                </a:cubicBezTo>
                <a:lnTo>
                  <a:pt x="11387" y="437"/>
                </a:lnTo>
                <a:cubicBezTo>
                  <a:pt x="11509" y="437"/>
                  <a:pt x="11602" y="338"/>
                  <a:pt x="11602" y="216"/>
                </a:cubicBezTo>
                <a:cubicBezTo>
                  <a:pt x="11602" y="94"/>
                  <a:pt x="11509" y="1"/>
                  <a:pt x="113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5" name="Google Shape;765;p48"/>
          <p:cNvGrpSpPr/>
          <p:nvPr/>
        </p:nvGrpSpPr>
        <p:grpSpPr>
          <a:xfrm>
            <a:off x="2474319" y="1354499"/>
            <a:ext cx="343315" cy="262005"/>
            <a:chOff x="3342744" y="1167512"/>
            <a:chExt cx="343315" cy="262005"/>
          </a:xfrm>
        </p:grpSpPr>
        <p:sp>
          <p:nvSpPr>
            <p:cNvPr id="766" name="Google Shape;766;p48"/>
            <p:cNvSpPr/>
            <p:nvPr/>
          </p:nvSpPr>
          <p:spPr>
            <a:xfrm>
              <a:off x="3406279" y="1373179"/>
              <a:ext cx="279780" cy="56338"/>
            </a:xfrm>
            <a:custGeom>
              <a:rect b="b" l="l" r="r" t="t"/>
              <a:pathLst>
                <a:path extrusionOk="0" h="2450" w="12167">
                  <a:moveTo>
                    <a:pt x="11946" y="1"/>
                  </a:moveTo>
                  <a:cubicBezTo>
                    <a:pt x="11829" y="1"/>
                    <a:pt x="11730" y="123"/>
                    <a:pt x="11730" y="245"/>
                  </a:cubicBezTo>
                  <a:lnTo>
                    <a:pt x="11730" y="1333"/>
                  </a:lnTo>
                  <a:cubicBezTo>
                    <a:pt x="11730" y="1722"/>
                    <a:pt x="11440" y="2013"/>
                    <a:pt x="11050" y="2013"/>
                  </a:cubicBezTo>
                  <a:lnTo>
                    <a:pt x="221" y="2013"/>
                  </a:lnTo>
                  <a:cubicBezTo>
                    <a:pt x="99" y="2013"/>
                    <a:pt x="0" y="2106"/>
                    <a:pt x="0" y="2228"/>
                  </a:cubicBezTo>
                  <a:cubicBezTo>
                    <a:pt x="0" y="2350"/>
                    <a:pt x="99" y="2449"/>
                    <a:pt x="221" y="2449"/>
                  </a:cubicBezTo>
                  <a:lnTo>
                    <a:pt x="11050" y="2449"/>
                  </a:lnTo>
                  <a:cubicBezTo>
                    <a:pt x="11684" y="2449"/>
                    <a:pt x="12167" y="1937"/>
                    <a:pt x="12167" y="1333"/>
                  </a:cubicBezTo>
                  <a:lnTo>
                    <a:pt x="12167" y="245"/>
                  </a:lnTo>
                  <a:cubicBezTo>
                    <a:pt x="12167" y="123"/>
                    <a:pt x="12068" y="1"/>
                    <a:pt x="119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8"/>
            <p:cNvSpPr/>
            <p:nvPr/>
          </p:nvSpPr>
          <p:spPr>
            <a:xfrm>
              <a:off x="3342744" y="1167512"/>
              <a:ext cx="343315" cy="262005"/>
            </a:xfrm>
            <a:custGeom>
              <a:rect b="b" l="l" r="r" t="t"/>
              <a:pathLst>
                <a:path extrusionOk="0" h="11394" w="14930">
                  <a:moveTo>
                    <a:pt x="1141" y="0"/>
                  </a:moveTo>
                  <a:cubicBezTo>
                    <a:pt x="512" y="0"/>
                    <a:pt x="1" y="512"/>
                    <a:pt x="1" y="1140"/>
                  </a:cubicBezTo>
                  <a:lnTo>
                    <a:pt x="1" y="10277"/>
                  </a:lnTo>
                  <a:cubicBezTo>
                    <a:pt x="1" y="10881"/>
                    <a:pt x="512" y="11393"/>
                    <a:pt x="1141" y="11393"/>
                  </a:cubicBezTo>
                  <a:lnTo>
                    <a:pt x="1891" y="11393"/>
                  </a:lnTo>
                  <a:cubicBezTo>
                    <a:pt x="2013" y="11393"/>
                    <a:pt x="2112" y="11294"/>
                    <a:pt x="2112" y="11172"/>
                  </a:cubicBezTo>
                  <a:cubicBezTo>
                    <a:pt x="2112" y="11050"/>
                    <a:pt x="2013" y="10957"/>
                    <a:pt x="1891" y="10957"/>
                  </a:cubicBezTo>
                  <a:lnTo>
                    <a:pt x="1141" y="10957"/>
                  </a:lnTo>
                  <a:cubicBezTo>
                    <a:pt x="751" y="10957"/>
                    <a:pt x="437" y="10666"/>
                    <a:pt x="437" y="10277"/>
                  </a:cubicBezTo>
                  <a:lnTo>
                    <a:pt x="437" y="2937"/>
                  </a:lnTo>
                  <a:lnTo>
                    <a:pt x="14493" y="2937"/>
                  </a:lnTo>
                  <a:lnTo>
                    <a:pt x="14493" y="8072"/>
                  </a:lnTo>
                  <a:cubicBezTo>
                    <a:pt x="14493" y="8195"/>
                    <a:pt x="14592" y="8288"/>
                    <a:pt x="14709" y="8288"/>
                  </a:cubicBezTo>
                  <a:cubicBezTo>
                    <a:pt x="14831" y="8288"/>
                    <a:pt x="14930" y="8195"/>
                    <a:pt x="14930" y="8072"/>
                  </a:cubicBezTo>
                  <a:lnTo>
                    <a:pt x="14930" y="1140"/>
                  </a:lnTo>
                  <a:cubicBezTo>
                    <a:pt x="14930" y="512"/>
                    <a:pt x="14447" y="0"/>
                    <a:pt x="13813" y="0"/>
                  </a:cubicBezTo>
                  <a:lnTo>
                    <a:pt x="10085" y="0"/>
                  </a:lnTo>
                  <a:cubicBezTo>
                    <a:pt x="9963" y="0"/>
                    <a:pt x="9864" y="99"/>
                    <a:pt x="9864" y="221"/>
                  </a:cubicBezTo>
                  <a:cubicBezTo>
                    <a:pt x="9864" y="343"/>
                    <a:pt x="9963" y="436"/>
                    <a:pt x="10085" y="436"/>
                  </a:cubicBezTo>
                  <a:lnTo>
                    <a:pt x="13813" y="436"/>
                  </a:lnTo>
                  <a:cubicBezTo>
                    <a:pt x="14203" y="436"/>
                    <a:pt x="14493" y="756"/>
                    <a:pt x="14493" y="1140"/>
                  </a:cubicBezTo>
                  <a:lnTo>
                    <a:pt x="14493" y="2501"/>
                  </a:lnTo>
                  <a:lnTo>
                    <a:pt x="437" y="2501"/>
                  </a:lnTo>
                  <a:lnTo>
                    <a:pt x="437" y="1140"/>
                  </a:lnTo>
                  <a:cubicBezTo>
                    <a:pt x="437" y="756"/>
                    <a:pt x="751" y="436"/>
                    <a:pt x="1141" y="436"/>
                  </a:cubicBezTo>
                  <a:lnTo>
                    <a:pt x="8945" y="436"/>
                  </a:lnTo>
                  <a:cubicBezTo>
                    <a:pt x="9067" y="436"/>
                    <a:pt x="9160" y="343"/>
                    <a:pt x="9160" y="221"/>
                  </a:cubicBezTo>
                  <a:cubicBezTo>
                    <a:pt x="9160" y="99"/>
                    <a:pt x="9067" y="0"/>
                    <a:pt x="8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8"/>
            <p:cNvSpPr/>
            <p:nvPr/>
          </p:nvSpPr>
          <p:spPr>
            <a:xfrm>
              <a:off x="3375121" y="1191910"/>
              <a:ext cx="20604" cy="18741"/>
            </a:xfrm>
            <a:custGeom>
              <a:rect b="b" l="l" r="r" t="t"/>
              <a:pathLst>
                <a:path extrusionOk="0" h="815" w="896">
                  <a:moveTo>
                    <a:pt x="460" y="1"/>
                  </a:moveTo>
                  <a:cubicBezTo>
                    <a:pt x="356" y="1"/>
                    <a:pt x="253" y="44"/>
                    <a:pt x="169" y="131"/>
                  </a:cubicBezTo>
                  <a:cubicBezTo>
                    <a:pt x="0" y="277"/>
                    <a:pt x="0" y="539"/>
                    <a:pt x="169" y="684"/>
                  </a:cubicBezTo>
                  <a:cubicBezTo>
                    <a:pt x="253" y="771"/>
                    <a:pt x="356" y="815"/>
                    <a:pt x="460" y="815"/>
                  </a:cubicBezTo>
                  <a:cubicBezTo>
                    <a:pt x="563" y="815"/>
                    <a:pt x="666" y="771"/>
                    <a:pt x="750" y="684"/>
                  </a:cubicBezTo>
                  <a:cubicBezTo>
                    <a:pt x="896" y="539"/>
                    <a:pt x="896" y="277"/>
                    <a:pt x="750" y="131"/>
                  </a:cubicBezTo>
                  <a:cubicBezTo>
                    <a:pt x="666" y="44"/>
                    <a:pt x="563" y="1"/>
                    <a:pt x="4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8"/>
            <p:cNvSpPr/>
            <p:nvPr/>
          </p:nvSpPr>
          <p:spPr>
            <a:xfrm>
              <a:off x="3404140" y="1191910"/>
              <a:ext cx="20604" cy="18741"/>
            </a:xfrm>
            <a:custGeom>
              <a:rect b="b" l="l" r="r" t="t"/>
              <a:pathLst>
                <a:path extrusionOk="0" h="815" w="896">
                  <a:moveTo>
                    <a:pt x="445" y="1"/>
                  </a:moveTo>
                  <a:cubicBezTo>
                    <a:pt x="339" y="1"/>
                    <a:pt x="230" y="44"/>
                    <a:pt x="146" y="131"/>
                  </a:cubicBezTo>
                  <a:cubicBezTo>
                    <a:pt x="0" y="277"/>
                    <a:pt x="0" y="539"/>
                    <a:pt x="146" y="684"/>
                  </a:cubicBezTo>
                  <a:cubicBezTo>
                    <a:pt x="230" y="771"/>
                    <a:pt x="339" y="815"/>
                    <a:pt x="445" y="815"/>
                  </a:cubicBezTo>
                  <a:cubicBezTo>
                    <a:pt x="551" y="815"/>
                    <a:pt x="654" y="771"/>
                    <a:pt x="727" y="684"/>
                  </a:cubicBezTo>
                  <a:cubicBezTo>
                    <a:pt x="896" y="539"/>
                    <a:pt x="896" y="277"/>
                    <a:pt x="727" y="131"/>
                  </a:cubicBezTo>
                  <a:cubicBezTo>
                    <a:pt x="654" y="44"/>
                    <a:pt x="551" y="1"/>
                    <a:pt x="4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8"/>
            <p:cNvSpPr/>
            <p:nvPr/>
          </p:nvSpPr>
          <p:spPr>
            <a:xfrm>
              <a:off x="3432493" y="1192185"/>
              <a:ext cx="21132" cy="18718"/>
            </a:xfrm>
            <a:custGeom>
              <a:rect b="b" l="l" r="r" t="t"/>
              <a:pathLst>
                <a:path extrusionOk="0" h="814" w="919">
                  <a:moveTo>
                    <a:pt x="448" y="0"/>
                  </a:moveTo>
                  <a:cubicBezTo>
                    <a:pt x="304" y="0"/>
                    <a:pt x="164" y="78"/>
                    <a:pt x="99" y="213"/>
                  </a:cubicBezTo>
                  <a:cubicBezTo>
                    <a:pt x="0" y="410"/>
                    <a:pt x="76" y="649"/>
                    <a:pt x="268" y="771"/>
                  </a:cubicBezTo>
                  <a:cubicBezTo>
                    <a:pt x="324" y="800"/>
                    <a:pt x="384" y="814"/>
                    <a:pt x="445" y="814"/>
                  </a:cubicBezTo>
                  <a:cubicBezTo>
                    <a:pt x="592" y="814"/>
                    <a:pt x="739" y="731"/>
                    <a:pt x="826" y="579"/>
                  </a:cubicBezTo>
                  <a:cubicBezTo>
                    <a:pt x="919" y="381"/>
                    <a:pt x="849" y="143"/>
                    <a:pt x="628" y="44"/>
                  </a:cubicBezTo>
                  <a:cubicBezTo>
                    <a:pt x="571" y="14"/>
                    <a:pt x="509" y="0"/>
                    <a:pt x="4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8"/>
            <p:cNvSpPr/>
            <p:nvPr/>
          </p:nvSpPr>
          <p:spPr>
            <a:xfrm>
              <a:off x="3372844" y="1252823"/>
              <a:ext cx="76918" cy="10049"/>
            </a:xfrm>
            <a:custGeom>
              <a:rect b="b" l="l" r="r" t="t"/>
              <a:pathLst>
                <a:path extrusionOk="0" h="437" w="3345">
                  <a:moveTo>
                    <a:pt x="221" y="1"/>
                  </a:moveTo>
                  <a:cubicBezTo>
                    <a:pt x="99" y="1"/>
                    <a:pt x="0" y="100"/>
                    <a:pt x="0" y="216"/>
                  </a:cubicBezTo>
                  <a:cubicBezTo>
                    <a:pt x="0" y="338"/>
                    <a:pt x="99" y="437"/>
                    <a:pt x="221" y="437"/>
                  </a:cubicBezTo>
                  <a:lnTo>
                    <a:pt x="3129" y="437"/>
                  </a:lnTo>
                  <a:cubicBezTo>
                    <a:pt x="3251" y="437"/>
                    <a:pt x="3344" y="338"/>
                    <a:pt x="3344" y="216"/>
                  </a:cubicBezTo>
                  <a:cubicBezTo>
                    <a:pt x="3344" y="100"/>
                    <a:pt x="3251" y="1"/>
                    <a:pt x="3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8"/>
            <p:cNvSpPr/>
            <p:nvPr/>
          </p:nvSpPr>
          <p:spPr>
            <a:xfrm>
              <a:off x="3462042" y="1252823"/>
              <a:ext cx="26237" cy="10049"/>
            </a:xfrm>
            <a:custGeom>
              <a:rect b="b" l="l" r="r" t="t"/>
              <a:pathLst>
                <a:path extrusionOk="0" h="437" w="1141">
                  <a:moveTo>
                    <a:pt x="216" y="1"/>
                  </a:moveTo>
                  <a:cubicBezTo>
                    <a:pt x="99" y="1"/>
                    <a:pt x="0" y="100"/>
                    <a:pt x="0" y="216"/>
                  </a:cubicBezTo>
                  <a:cubicBezTo>
                    <a:pt x="0" y="338"/>
                    <a:pt x="99" y="437"/>
                    <a:pt x="216" y="437"/>
                  </a:cubicBezTo>
                  <a:lnTo>
                    <a:pt x="919" y="437"/>
                  </a:lnTo>
                  <a:cubicBezTo>
                    <a:pt x="1041" y="437"/>
                    <a:pt x="1140" y="338"/>
                    <a:pt x="1140" y="216"/>
                  </a:cubicBezTo>
                  <a:cubicBezTo>
                    <a:pt x="1140" y="100"/>
                    <a:pt x="1041" y="1"/>
                    <a:pt x="9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8"/>
            <p:cNvSpPr/>
            <p:nvPr/>
          </p:nvSpPr>
          <p:spPr>
            <a:xfrm>
              <a:off x="3501616" y="1252823"/>
              <a:ext cx="47899" cy="10049"/>
            </a:xfrm>
            <a:custGeom>
              <a:rect b="b" l="l" r="r" t="t"/>
              <a:pathLst>
                <a:path extrusionOk="0" h="437" w="2083">
                  <a:moveTo>
                    <a:pt x="216" y="1"/>
                  </a:moveTo>
                  <a:cubicBezTo>
                    <a:pt x="94" y="1"/>
                    <a:pt x="1" y="100"/>
                    <a:pt x="1" y="216"/>
                  </a:cubicBezTo>
                  <a:cubicBezTo>
                    <a:pt x="1" y="338"/>
                    <a:pt x="94" y="437"/>
                    <a:pt x="216" y="437"/>
                  </a:cubicBezTo>
                  <a:lnTo>
                    <a:pt x="1868" y="437"/>
                  </a:lnTo>
                  <a:cubicBezTo>
                    <a:pt x="1984" y="437"/>
                    <a:pt x="2083" y="338"/>
                    <a:pt x="2083" y="216"/>
                  </a:cubicBezTo>
                  <a:cubicBezTo>
                    <a:pt x="2083" y="100"/>
                    <a:pt x="1984" y="1"/>
                    <a:pt x="18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8"/>
            <p:cNvSpPr/>
            <p:nvPr/>
          </p:nvSpPr>
          <p:spPr>
            <a:xfrm>
              <a:off x="3372844" y="1277290"/>
              <a:ext cx="40126" cy="10072"/>
            </a:xfrm>
            <a:custGeom>
              <a:rect b="b" l="l" r="r" t="t"/>
              <a:pathLst>
                <a:path extrusionOk="0" h="438" w="1745">
                  <a:moveTo>
                    <a:pt x="221" y="1"/>
                  </a:moveTo>
                  <a:cubicBezTo>
                    <a:pt x="99" y="1"/>
                    <a:pt x="0" y="100"/>
                    <a:pt x="0" y="222"/>
                  </a:cubicBezTo>
                  <a:cubicBezTo>
                    <a:pt x="0" y="344"/>
                    <a:pt x="99" y="437"/>
                    <a:pt x="221" y="437"/>
                  </a:cubicBezTo>
                  <a:lnTo>
                    <a:pt x="1530" y="437"/>
                  </a:lnTo>
                  <a:cubicBezTo>
                    <a:pt x="1652" y="437"/>
                    <a:pt x="1745" y="344"/>
                    <a:pt x="1745" y="222"/>
                  </a:cubicBezTo>
                  <a:cubicBezTo>
                    <a:pt x="1745" y="100"/>
                    <a:pt x="1652" y="1"/>
                    <a:pt x="15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8"/>
            <p:cNvSpPr/>
            <p:nvPr/>
          </p:nvSpPr>
          <p:spPr>
            <a:xfrm>
              <a:off x="3424721" y="1277290"/>
              <a:ext cx="42288" cy="10072"/>
            </a:xfrm>
            <a:custGeom>
              <a:rect b="b" l="l" r="r" t="t"/>
              <a:pathLst>
                <a:path extrusionOk="0" h="438" w="1839">
                  <a:moveTo>
                    <a:pt x="216" y="1"/>
                  </a:moveTo>
                  <a:cubicBezTo>
                    <a:pt x="94" y="1"/>
                    <a:pt x="1" y="100"/>
                    <a:pt x="1" y="222"/>
                  </a:cubicBezTo>
                  <a:cubicBezTo>
                    <a:pt x="1" y="344"/>
                    <a:pt x="94" y="437"/>
                    <a:pt x="216" y="437"/>
                  </a:cubicBezTo>
                  <a:lnTo>
                    <a:pt x="1600" y="437"/>
                  </a:lnTo>
                  <a:cubicBezTo>
                    <a:pt x="1722" y="437"/>
                    <a:pt x="1839" y="344"/>
                    <a:pt x="1839" y="222"/>
                  </a:cubicBezTo>
                  <a:cubicBezTo>
                    <a:pt x="1839" y="100"/>
                    <a:pt x="1722" y="1"/>
                    <a:pt x="1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8"/>
            <p:cNvSpPr/>
            <p:nvPr/>
          </p:nvSpPr>
          <p:spPr>
            <a:xfrm>
              <a:off x="3579592" y="1277290"/>
              <a:ext cx="57396" cy="10072"/>
            </a:xfrm>
            <a:custGeom>
              <a:rect b="b" l="l" r="r" t="t"/>
              <a:pathLst>
                <a:path extrusionOk="0" h="438" w="2496">
                  <a:moveTo>
                    <a:pt x="221" y="1"/>
                  </a:moveTo>
                  <a:cubicBezTo>
                    <a:pt x="99" y="1"/>
                    <a:pt x="0" y="100"/>
                    <a:pt x="0" y="222"/>
                  </a:cubicBezTo>
                  <a:cubicBezTo>
                    <a:pt x="0" y="344"/>
                    <a:pt x="99" y="437"/>
                    <a:pt x="221" y="437"/>
                  </a:cubicBezTo>
                  <a:lnTo>
                    <a:pt x="2280" y="437"/>
                  </a:lnTo>
                  <a:cubicBezTo>
                    <a:pt x="2402" y="437"/>
                    <a:pt x="2495" y="344"/>
                    <a:pt x="2495" y="222"/>
                  </a:cubicBezTo>
                  <a:cubicBezTo>
                    <a:pt x="2495" y="100"/>
                    <a:pt x="2402" y="1"/>
                    <a:pt x="22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8"/>
            <p:cNvSpPr/>
            <p:nvPr/>
          </p:nvSpPr>
          <p:spPr>
            <a:xfrm>
              <a:off x="3479817" y="1277290"/>
              <a:ext cx="86415" cy="10072"/>
            </a:xfrm>
            <a:custGeom>
              <a:rect b="b" l="l" r="r" t="t"/>
              <a:pathLst>
                <a:path extrusionOk="0" h="438" w="3758">
                  <a:moveTo>
                    <a:pt x="222" y="1"/>
                  </a:moveTo>
                  <a:cubicBezTo>
                    <a:pt x="100" y="1"/>
                    <a:pt x="1" y="100"/>
                    <a:pt x="1" y="222"/>
                  </a:cubicBezTo>
                  <a:cubicBezTo>
                    <a:pt x="1" y="344"/>
                    <a:pt x="100" y="437"/>
                    <a:pt x="222" y="437"/>
                  </a:cubicBezTo>
                  <a:lnTo>
                    <a:pt x="3543" y="437"/>
                  </a:lnTo>
                  <a:cubicBezTo>
                    <a:pt x="3659" y="437"/>
                    <a:pt x="3758" y="344"/>
                    <a:pt x="3758" y="222"/>
                  </a:cubicBezTo>
                  <a:cubicBezTo>
                    <a:pt x="3758" y="100"/>
                    <a:pt x="3659" y="1"/>
                    <a:pt x="3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8"/>
            <p:cNvSpPr/>
            <p:nvPr/>
          </p:nvSpPr>
          <p:spPr>
            <a:xfrm>
              <a:off x="3372844" y="1353128"/>
              <a:ext cx="21270" cy="10049"/>
            </a:xfrm>
            <a:custGeom>
              <a:rect b="b" l="l" r="r" t="t"/>
              <a:pathLst>
                <a:path extrusionOk="0" h="437" w="925">
                  <a:moveTo>
                    <a:pt x="221" y="0"/>
                  </a:moveTo>
                  <a:cubicBezTo>
                    <a:pt x="99" y="0"/>
                    <a:pt x="0" y="99"/>
                    <a:pt x="0" y="216"/>
                  </a:cubicBezTo>
                  <a:cubicBezTo>
                    <a:pt x="0" y="338"/>
                    <a:pt x="99" y="437"/>
                    <a:pt x="221" y="437"/>
                  </a:cubicBezTo>
                  <a:lnTo>
                    <a:pt x="704" y="437"/>
                  </a:lnTo>
                  <a:cubicBezTo>
                    <a:pt x="826" y="437"/>
                    <a:pt x="925" y="338"/>
                    <a:pt x="925" y="216"/>
                  </a:cubicBezTo>
                  <a:cubicBezTo>
                    <a:pt x="925" y="99"/>
                    <a:pt x="826" y="0"/>
                    <a:pt x="7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8"/>
            <p:cNvSpPr/>
            <p:nvPr/>
          </p:nvSpPr>
          <p:spPr>
            <a:xfrm>
              <a:off x="3406279" y="1353128"/>
              <a:ext cx="82000" cy="10049"/>
            </a:xfrm>
            <a:custGeom>
              <a:rect b="b" l="l" r="r" t="t"/>
              <a:pathLst>
                <a:path extrusionOk="0" h="437" w="3566">
                  <a:moveTo>
                    <a:pt x="221" y="0"/>
                  </a:moveTo>
                  <a:cubicBezTo>
                    <a:pt x="99" y="0"/>
                    <a:pt x="0" y="99"/>
                    <a:pt x="0" y="216"/>
                  </a:cubicBezTo>
                  <a:cubicBezTo>
                    <a:pt x="0" y="338"/>
                    <a:pt x="99" y="437"/>
                    <a:pt x="221" y="437"/>
                  </a:cubicBezTo>
                  <a:lnTo>
                    <a:pt x="3344" y="437"/>
                  </a:lnTo>
                  <a:cubicBezTo>
                    <a:pt x="3466" y="437"/>
                    <a:pt x="3565" y="338"/>
                    <a:pt x="3565" y="216"/>
                  </a:cubicBezTo>
                  <a:cubicBezTo>
                    <a:pt x="3565" y="99"/>
                    <a:pt x="3466" y="0"/>
                    <a:pt x="33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8"/>
            <p:cNvSpPr/>
            <p:nvPr/>
          </p:nvSpPr>
          <p:spPr>
            <a:xfrm>
              <a:off x="3501616" y="1353128"/>
              <a:ext cx="47899" cy="10049"/>
            </a:xfrm>
            <a:custGeom>
              <a:rect b="b" l="l" r="r" t="t"/>
              <a:pathLst>
                <a:path extrusionOk="0" h="437" w="2083">
                  <a:moveTo>
                    <a:pt x="216" y="0"/>
                  </a:moveTo>
                  <a:cubicBezTo>
                    <a:pt x="94" y="0"/>
                    <a:pt x="1" y="99"/>
                    <a:pt x="1" y="216"/>
                  </a:cubicBezTo>
                  <a:cubicBezTo>
                    <a:pt x="1" y="338"/>
                    <a:pt x="94" y="437"/>
                    <a:pt x="216" y="437"/>
                  </a:cubicBezTo>
                  <a:lnTo>
                    <a:pt x="1868" y="437"/>
                  </a:lnTo>
                  <a:cubicBezTo>
                    <a:pt x="1984" y="437"/>
                    <a:pt x="2083" y="338"/>
                    <a:pt x="2083" y="216"/>
                  </a:cubicBezTo>
                  <a:cubicBezTo>
                    <a:pt x="2083" y="99"/>
                    <a:pt x="1984" y="0"/>
                    <a:pt x="18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8"/>
            <p:cNvSpPr/>
            <p:nvPr/>
          </p:nvSpPr>
          <p:spPr>
            <a:xfrm>
              <a:off x="3372844" y="1378123"/>
              <a:ext cx="40126" cy="10072"/>
            </a:xfrm>
            <a:custGeom>
              <a:rect b="b" l="l" r="r" t="t"/>
              <a:pathLst>
                <a:path extrusionOk="0" h="438" w="1745">
                  <a:moveTo>
                    <a:pt x="221" y="1"/>
                  </a:moveTo>
                  <a:cubicBezTo>
                    <a:pt x="99" y="1"/>
                    <a:pt x="0" y="100"/>
                    <a:pt x="0" y="222"/>
                  </a:cubicBezTo>
                  <a:cubicBezTo>
                    <a:pt x="0" y="344"/>
                    <a:pt x="99" y="437"/>
                    <a:pt x="221" y="437"/>
                  </a:cubicBezTo>
                  <a:lnTo>
                    <a:pt x="1530" y="437"/>
                  </a:lnTo>
                  <a:cubicBezTo>
                    <a:pt x="1652" y="437"/>
                    <a:pt x="1745" y="344"/>
                    <a:pt x="1745" y="222"/>
                  </a:cubicBezTo>
                  <a:cubicBezTo>
                    <a:pt x="1745" y="100"/>
                    <a:pt x="1652" y="1"/>
                    <a:pt x="15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8"/>
            <p:cNvSpPr/>
            <p:nvPr/>
          </p:nvSpPr>
          <p:spPr>
            <a:xfrm>
              <a:off x="3424721" y="1378123"/>
              <a:ext cx="42288" cy="10072"/>
            </a:xfrm>
            <a:custGeom>
              <a:rect b="b" l="l" r="r" t="t"/>
              <a:pathLst>
                <a:path extrusionOk="0" h="438" w="1839">
                  <a:moveTo>
                    <a:pt x="216" y="1"/>
                  </a:moveTo>
                  <a:cubicBezTo>
                    <a:pt x="94" y="1"/>
                    <a:pt x="1" y="100"/>
                    <a:pt x="1" y="222"/>
                  </a:cubicBezTo>
                  <a:cubicBezTo>
                    <a:pt x="1" y="344"/>
                    <a:pt x="94" y="437"/>
                    <a:pt x="216" y="437"/>
                  </a:cubicBezTo>
                  <a:lnTo>
                    <a:pt x="1600" y="437"/>
                  </a:lnTo>
                  <a:cubicBezTo>
                    <a:pt x="1722" y="437"/>
                    <a:pt x="1839" y="344"/>
                    <a:pt x="1839" y="222"/>
                  </a:cubicBezTo>
                  <a:cubicBezTo>
                    <a:pt x="1839" y="100"/>
                    <a:pt x="1722" y="1"/>
                    <a:pt x="1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8"/>
            <p:cNvSpPr/>
            <p:nvPr/>
          </p:nvSpPr>
          <p:spPr>
            <a:xfrm>
              <a:off x="3579592" y="1378123"/>
              <a:ext cx="28514" cy="10072"/>
            </a:xfrm>
            <a:custGeom>
              <a:rect b="b" l="l" r="r" t="t"/>
              <a:pathLst>
                <a:path extrusionOk="0" h="438" w="1240">
                  <a:moveTo>
                    <a:pt x="221" y="1"/>
                  </a:moveTo>
                  <a:cubicBezTo>
                    <a:pt x="99" y="1"/>
                    <a:pt x="0" y="100"/>
                    <a:pt x="0" y="222"/>
                  </a:cubicBezTo>
                  <a:cubicBezTo>
                    <a:pt x="0" y="344"/>
                    <a:pt x="99" y="437"/>
                    <a:pt x="221" y="437"/>
                  </a:cubicBezTo>
                  <a:lnTo>
                    <a:pt x="1018" y="437"/>
                  </a:lnTo>
                  <a:cubicBezTo>
                    <a:pt x="1140" y="437"/>
                    <a:pt x="1239" y="344"/>
                    <a:pt x="1239" y="222"/>
                  </a:cubicBezTo>
                  <a:cubicBezTo>
                    <a:pt x="1239" y="100"/>
                    <a:pt x="1140" y="1"/>
                    <a:pt x="10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8"/>
            <p:cNvSpPr/>
            <p:nvPr/>
          </p:nvSpPr>
          <p:spPr>
            <a:xfrm>
              <a:off x="3479817" y="1378123"/>
              <a:ext cx="86415" cy="10072"/>
            </a:xfrm>
            <a:custGeom>
              <a:rect b="b" l="l" r="r" t="t"/>
              <a:pathLst>
                <a:path extrusionOk="0" h="438" w="3758">
                  <a:moveTo>
                    <a:pt x="222" y="1"/>
                  </a:moveTo>
                  <a:cubicBezTo>
                    <a:pt x="100" y="1"/>
                    <a:pt x="1" y="100"/>
                    <a:pt x="1" y="222"/>
                  </a:cubicBezTo>
                  <a:cubicBezTo>
                    <a:pt x="1" y="344"/>
                    <a:pt x="100" y="437"/>
                    <a:pt x="222" y="437"/>
                  </a:cubicBezTo>
                  <a:lnTo>
                    <a:pt x="3543" y="437"/>
                  </a:lnTo>
                  <a:cubicBezTo>
                    <a:pt x="3659" y="437"/>
                    <a:pt x="3758" y="344"/>
                    <a:pt x="3758" y="222"/>
                  </a:cubicBezTo>
                  <a:cubicBezTo>
                    <a:pt x="3758" y="100"/>
                    <a:pt x="3659" y="1"/>
                    <a:pt x="3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8"/>
            <p:cNvSpPr/>
            <p:nvPr/>
          </p:nvSpPr>
          <p:spPr>
            <a:xfrm>
              <a:off x="3409084" y="1303504"/>
              <a:ext cx="77447" cy="10049"/>
            </a:xfrm>
            <a:custGeom>
              <a:rect b="b" l="l" r="r" t="t"/>
              <a:pathLst>
                <a:path extrusionOk="0" h="437" w="3368">
                  <a:moveTo>
                    <a:pt x="221" y="1"/>
                  </a:moveTo>
                  <a:cubicBezTo>
                    <a:pt x="99" y="1"/>
                    <a:pt x="0" y="100"/>
                    <a:pt x="0" y="222"/>
                  </a:cubicBezTo>
                  <a:cubicBezTo>
                    <a:pt x="0" y="338"/>
                    <a:pt x="99" y="437"/>
                    <a:pt x="221" y="437"/>
                  </a:cubicBezTo>
                  <a:lnTo>
                    <a:pt x="3129" y="437"/>
                  </a:lnTo>
                  <a:cubicBezTo>
                    <a:pt x="3245" y="437"/>
                    <a:pt x="3368" y="338"/>
                    <a:pt x="3368" y="222"/>
                  </a:cubicBezTo>
                  <a:cubicBezTo>
                    <a:pt x="3368" y="100"/>
                    <a:pt x="3245" y="1"/>
                    <a:pt x="3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8"/>
            <p:cNvSpPr/>
            <p:nvPr/>
          </p:nvSpPr>
          <p:spPr>
            <a:xfrm>
              <a:off x="3498811" y="1303504"/>
              <a:ext cx="24490" cy="10049"/>
            </a:xfrm>
            <a:custGeom>
              <a:rect b="b" l="l" r="r" t="t"/>
              <a:pathLst>
                <a:path extrusionOk="0" h="437" w="1065">
                  <a:moveTo>
                    <a:pt x="216" y="1"/>
                  </a:moveTo>
                  <a:cubicBezTo>
                    <a:pt x="100" y="1"/>
                    <a:pt x="1" y="100"/>
                    <a:pt x="1" y="222"/>
                  </a:cubicBezTo>
                  <a:cubicBezTo>
                    <a:pt x="1" y="338"/>
                    <a:pt x="100" y="437"/>
                    <a:pt x="216" y="437"/>
                  </a:cubicBezTo>
                  <a:lnTo>
                    <a:pt x="850" y="437"/>
                  </a:lnTo>
                  <a:cubicBezTo>
                    <a:pt x="972" y="437"/>
                    <a:pt x="1065" y="338"/>
                    <a:pt x="1065" y="222"/>
                  </a:cubicBezTo>
                  <a:cubicBezTo>
                    <a:pt x="1065" y="100"/>
                    <a:pt x="972" y="1"/>
                    <a:pt x="8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8"/>
            <p:cNvSpPr/>
            <p:nvPr/>
          </p:nvSpPr>
          <p:spPr>
            <a:xfrm>
              <a:off x="3535580" y="1303504"/>
              <a:ext cx="50175" cy="10049"/>
            </a:xfrm>
            <a:custGeom>
              <a:rect b="b" l="l" r="r" t="t"/>
              <a:pathLst>
                <a:path extrusionOk="0" h="437" w="2182">
                  <a:moveTo>
                    <a:pt x="216" y="1"/>
                  </a:moveTo>
                  <a:cubicBezTo>
                    <a:pt x="100" y="1"/>
                    <a:pt x="1" y="100"/>
                    <a:pt x="1" y="222"/>
                  </a:cubicBezTo>
                  <a:cubicBezTo>
                    <a:pt x="1" y="338"/>
                    <a:pt x="100" y="437"/>
                    <a:pt x="216" y="437"/>
                  </a:cubicBezTo>
                  <a:lnTo>
                    <a:pt x="1961" y="437"/>
                  </a:lnTo>
                  <a:cubicBezTo>
                    <a:pt x="2083" y="437"/>
                    <a:pt x="2182" y="338"/>
                    <a:pt x="2182" y="222"/>
                  </a:cubicBezTo>
                  <a:cubicBezTo>
                    <a:pt x="2182" y="100"/>
                    <a:pt x="2083" y="1"/>
                    <a:pt x="19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8"/>
            <p:cNvSpPr/>
            <p:nvPr/>
          </p:nvSpPr>
          <p:spPr>
            <a:xfrm>
              <a:off x="3409084" y="1327994"/>
              <a:ext cx="40149" cy="10049"/>
            </a:xfrm>
            <a:custGeom>
              <a:rect b="b" l="l" r="r" t="t"/>
              <a:pathLst>
                <a:path extrusionOk="0" h="437" w="1746">
                  <a:moveTo>
                    <a:pt x="221" y="0"/>
                  </a:moveTo>
                  <a:cubicBezTo>
                    <a:pt x="99" y="0"/>
                    <a:pt x="0" y="99"/>
                    <a:pt x="0" y="221"/>
                  </a:cubicBezTo>
                  <a:cubicBezTo>
                    <a:pt x="0" y="343"/>
                    <a:pt x="99" y="436"/>
                    <a:pt x="221" y="436"/>
                  </a:cubicBezTo>
                  <a:lnTo>
                    <a:pt x="1530" y="436"/>
                  </a:lnTo>
                  <a:cubicBezTo>
                    <a:pt x="1646" y="436"/>
                    <a:pt x="1745" y="343"/>
                    <a:pt x="1745" y="221"/>
                  </a:cubicBezTo>
                  <a:cubicBezTo>
                    <a:pt x="1745" y="99"/>
                    <a:pt x="1646" y="0"/>
                    <a:pt x="15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8"/>
            <p:cNvSpPr/>
            <p:nvPr/>
          </p:nvSpPr>
          <p:spPr>
            <a:xfrm>
              <a:off x="3461513" y="1327994"/>
              <a:ext cx="66869" cy="10049"/>
            </a:xfrm>
            <a:custGeom>
              <a:rect b="b" l="l" r="r" t="t"/>
              <a:pathLst>
                <a:path extrusionOk="0" h="437" w="2908">
                  <a:moveTo>
                    <a:pt x="215" y="0"/>
                  </a:moveTo>
                  <a:cubicBezTo>
                    <a:pt x="93" y="0"/>
                    <a:pt x="0" y="99"/>
                    <a:pt x="0" y="221"/>
                  </a:cubicBezTo>
                  <a:cubicBezTo>
                    <a:pt x="0" y="343"/>
                    <a:pt x="93" y="436"/>
                    <a:pt x="215" y="436"/>
                  </a:cubicBezTo>
                  <a:lnTo>
                    <a:pt x="2687" y="436"/>
                  </a:lnTo>
                  <a:cubicBezTo>
                    <a:pt x="2809" y="436"/>
                    <a:pt x="2908" y="343"/>
                    <a:pt x="2908" y="221"/>
                  </a:cubicBezTo>
                  <a:cubicBezTo>
                    <a:pt x="2908" y="99"/>
                    <a:pt x="2809" y="0"/>
                    <a:pt x="26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8"/>
            <p:cNvSpPr/>
            <p:nvPr/>
          </p:nvSpPr>
          <p:spPr>
            <a:xfrm>
              <a:off x="3539995" y="1327994"/>
              <a:ext cx="63558" cy="10049"/>
            </a:xfrm>
            <a:custGeom>
              <a:rect b="b" l="l" r="r" t="t"/>
              <a:pathLst>
                <a:path extrusionOk="0" h="437" w="2764">
                  <a:moveTo>
                    <a:pt x="222" y="0"/>
                  </a:moveTo>
                  <a:cubicBezTo>
                    <a:pt x="100" y="0"/>
                    <a:pt x="1" y="99"/>
                    <a:pt x="1" y="221"/>
                  </a:cubicBezTo>
                  <a:cubicBezTo>
                    <a:pt x="1" y="343"/>
                    <a:pt x="100" y="436"/>
                    <a:pt x="222" y="436"/>
                  </a:cubicBezTo>
                  <a:lnTo>
                    <a:pt x="2548" y="436"/>
                  </a:lnTo>
                  <a:cubicBezTo>
                    <a:pt x="2670" y="436"/>
                    <a:pt x="2763" y="343"/>
                    <a:pt x="2763" y="221"/>
                  </a:cubicBezTo>
                  <a:cubicBezTo>
                    <a:pt x="2763" y="99"/>
                    <a:pt x="2670" y="0"/>
                    <a:pt x="25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49"/>
          <p:cNvSpPr txBox="1"/>
          <p:nvPr>
            <p:ph type="title"/>
          </p:nvPr>
        </p:nvSpPr>
        <p:spPr>
          <a:xfrm>
            <a:off x="935300" y="1193100"/>
            <a:ext cx="2800500" cy="164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a:t>
            </a:r>
            <a:endParaRPr/>
          </a:p>
          <a:p>
            <a:pPr indent="0" lvl="0" marL="0" rtl="0" algn="l">
              <a:spcBef>
                <a:spcPts val="0"/>
              </a:spcBef>
              <a:spcAft>
                <a:spcPts val="0"/>
              </a:spcAft>
              <a:buNone/>
            </a:pPr>
            <a:r>
              <a:rPr lang="en"/>
              <a:t>Architecture</a:t>
            </a:r>
            <a:endParaRPr/>
          </a:p>
        </p:txBody>
      </p:sp>
      <p:grpSp>
        <p:nvGrpSpPr>
          <p:cNvPr id="796" name="Google Shape;796;p49"/>
          <p:cNvGrpSpPr/>
          <p:nvPr/>
        </p:nvGrpSpPr>
        <p:grpSpPr>
          <a:xfrm>
            <a:off x="4220697" y="4245621"/>
            <a:ext cx="234196" cy="188409"/>
            <a:chOff x="5151797" y="479071"/>
            <a:chExt cx="234196" cy="188409"/>
          </a:xfrm>
        </p:grpSpPr>
        <p:sp>
          <p:nvSpPr>
            <p:cNvPr id="797" name="Google Shape;797;p49"/>
            <p:cNvSpPr/>
            <p:nvPr/>
          </p:nvSpPr>
          <p:spPr>
            <a:xfrm>
              <a:off x="5151797" y="479071"/>
              <a:ext cx="122220" cy="188409"/>
            </a:xfrm>
            <a:custGeom>
              <a:rect b="b" l="l" r="r" t="t"/>
              <a:pathLst>
                <a:path extrusionOk="0" h="2226" w="1444">
                  <a:moveTo>
                    <a:pt x="1234" y="0"/>
                  </a:moveTo>
                  <a:cubicBezTo>
                    <a:pt x="1175" y="0"/>
                    <a:pt x="1109" y="21"/>
                    <a:pt x="1062" y="68"/>
                  </a:cubicBezTo>
                  <a:lnTo>
                    <a:pt x="1" y="1165"/>
                  </a:lnTo>
                  <a:lnTo>
                    <a:pt x="1062" y="2162"/>
                  </a:lnTo>
                  <a:cubicBezTo>
                    <a:pt x="1118" y="2190"/>
                    <a:pt x="1175" y="2226"/>
                    <a:pt x="1203" y="2226"/>
                  </a:cubicBezTo>
                  <a:cubicBezTo>
                    <a:pt x="1267" y="2226"/>
                    <a:pt x="1324" y="2190"/>
                    <a:pt x="1380" y="2162"/>
                  </a:cubicBezTo>
                  <a:cubicBezTo>
                    <a:pt x="1444" y="2077"/>
                    <a:pt x="1444" y="1929"/>
                    <a:pt x="1352" y="1837"/>
                  </a:cubicBezTo>
                  <a:lnTo>
                    <a:pt x="616" y="1165"/>
                  </a:lnTo>
                  <a:lnTo>
                    <a:pt x="1380" y="365"/>
                  </a:lnTo>
                  <a:cubicBezTo>
                    <a:pt x="1444" y="280"/>
                    <a:pt x="1444" y="132"/>
                    <a:pt x="1352" y="40"/>
                  </a:cubicBezTo>
                  <a:cubicBezTo>
                    <a:pt x="1327" y="14"/>
                    <a:pt x="1282" y="0"/>
                    <a:pt x="1234" y="0"/>
                  </a:cubicBez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9"/>
            <p:cNvSpPr/>
            <p:nvPr/>
          </p:nvSpPr>
          <p:spPr>
            <a:xfrm>
              <a:off x="5261402" y="479071"/>
              <a:ext cx="124590" cy="188409"/>
            </a:xfrm>
            <a:custGeom>
              <a:rect b="b" l="l" r="r" t="t"/>
              <a:pathLst>
                <a:path extrusionOk="0" h="2226" w="1472">
                  <a:moveTo>
                    <a:pt x="1240" y="0"/>
                  </a:moveTo>
                  <a:cubicBezTo>
                    <a:pt x="1174" y="0"/>
                    <a:pt x="1108" y="21"/>
                    <a:pt x="1062" y="68"/>
                  </a:cubicBezTo>
                  <a:lnTo>
                    <a:pt x="0" y="1165"/>
                  </a:lnTo>
                  <a:lnTo>
                    <a:pt x="1090" y="2162"/>
                  </a:lnTo>
                  <a:cubicBezTo>
                    <a:pt x="1118" y="2190"/>
                    <a:pt x="1182" y="2226"/>
                    <a:pt x="1210" y="2226"/>
                  </a:cubicBezTo>
                  <a:cubicBezTo>
                    <a:pt x="1267" y="2226"/>
                    <a:pt x="1323" y="2190"/>
                    <a:pt x="1387" y="2162"/>
                  </a:cubicBezTo>
                  <a:cubicBezTo>
                    <a:pt x="1472" y="2077"/>
                    <a:pt x="1444" y="1929"/>
                    <a:pt x="1359" y="1837"/>
                  </a:cubicBezTo>
                  <a:lnTo>
                    <a:pt x="616" y="1165"/>
                  </a:lnTo>
                  <a:lnTo>
                    <a:pt x="1387" y="365"/>
                  </a:lnTo>
                  <a:cubicBezTo>
                    <a:pt x="1472" y="280"/>
                    <a:pt x="1444" y="132"/>
                    <a:pt x="1387" y="40"/>
                  </a:cubicBezTo>
                  <a:cubicBezTo>
                    <a:pt x="1346" y="14"/>
                    <a:pt x="1293" y="0"/>
                    <a:pt x="1240" y="0"/>
                  </a:cubicBez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9" name="Google Shape;799;p49"/>
          <p:cNvSpPr/>
          <p:nvPr/>
        </p:nvSpPr>
        <p:spPr>
          <a:xfrm>
            <a:off x="1871375" y="608200"/>
            <a:ext cx="289200" cy="258300"/>
          </a:xfrm>
          <a:prstGeom prst="bracePair">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9"/>
          <p:cNvSpPr/>
          <p:nvPr/>
        </p:nvSpPr>
        <p:spPr>
          <a:xfrm>
            <a:off x="529223" y="327849"/>
            <a:ext cx="691754" cy="865253"/>
          </a:xfrm>
          <a:custGeom>
            <a:rect b="b" l="l" r="r" t="t"/>
            <a:pathLst>
              <a:path extrusionOk="0" h="9619" w="7690">
                <a:moveTo>
                  <a:pt x="1814" y="0"/>
                </a:moveTo>
                <a:cubicBezTo>
                  <a:pt x="1314" y="0"/>
                  <a:pt x="835" y="161"/>
                  <a:pt x="503" y="527"/>
                </a:cubicBezTo>
                <a:cubicBezTo>
                  <a:pt x="114" y="938"/>
                  <a:pt x="1" y="1532"/>
                  <a:pt x="29" y="2063"/>
                </a:cubicBezTo>
                <a:cubicBezTo>
                  <a:pt x="57" y="2621"/>
                  <a:pt x="234" y="3152"/>
                  <a:pt x="383" y="3683"/>
                </a:cubicBezTo>
                <a:cubicBezTo>
                  <a:pt x="913" y="5777"/>
                  <a:pt x="149" y="9017"/>
                  <a:pt x="3064" y="9547"/>
                </a:cubicBezTo>
                <a:cubicBezTo>
                  <a:pt x="3307" y="9596"/>
                  <a:pt x="3542" y="9619"/>
                  <a:pt x="3768" y="9619"/>
                </a:cubicBezTo>
                <a:cubicBezTo>
                  <a:pt x="6281" y="9619"/>
                  <a:pt x="7690" y="6774"/>
                  <a:pt x="7365" y="4418"/>
                </a:cubicBezTo>
                <a:cubicBezTo>
                  <a:pt x="7252" y="3739"/>
                  <a:pt x="6983" y="3060"/>
                  <a:pt x="6573" y="2501"/>
                </a:cubicBezTo>
                <a:cubicBezTo>
                  <a:pt x="6276" y="2119"/>
                  <a:pt x="5922" y="1822"/>
                  <a:pt x="5512" y="1589"/>
                </a:cubicBezTo>
                <a:cubicBezTo>
                  <a:pt x="5129" y="1383"/>
                  <a:pt x="4684" y="1263"/>
                  <a:pt x="4274" y="1058"/>
                </a:cubicBezTo>
                <a:cubicBezTo>
                  <a:pt x="3863" y="825"/>
                  <a:pt x="3474" y="527"/>
                  <a:pt x="3064" y="322"/>
                </a:cubicBezTo>
                <a:cubicBezTo>
                  <a:pt x="2683" y="117"/>
                  <a:pt x="2240" y="0"/>
                  <a:pt x="1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1" name="Google Shape;801;p49"/>
          <p:cNvPicPr preferRelativeResize="0"/>
          <p:nvPr/>
        </p:nvPicPr>
        <p:blipFill>
          <a:blip r:embed="rId3">
            <a:alphaModFix/>
          </a:blip>
          <a:stretch>
            <a:fillRect/>
          </a:stretch>
        </p:blipFill>
        <p:spPr>
          <a:xfrm>
            <a:off x="3867167" y="790854"/>
            <a:ext cx="4384307" cy="356177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50"/>
          <p:cNvSpPr txBox="1"/>
          <p:nvPr>
            <p:ph type="title"/>
          </p:nvPr>
        </p:nvSpPr>
        <p:spPr>
          <a:xfrm>
            <a:off x="1466100" y="449888"/>
            <a:ext cx="6981900" cy="164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Model-View Template (MVT) Structure</a:t>
            </a:r>
            <a:endParaRPr/>
          </a:p>
        </p:txBody>
      </p:sp>
      <p:grpSp>
        <p:nvGrpSpPr>
          <p:cNvPr id="807" name="Google Shape;807;p50"/>
          <p:cNvGrpSpPr/>
          <p:nvPr/>
        </p:nvGrpSpPr>
        <p:grpSpPr>
          <a:xfrm>
            <a:off x="4220697" y="4245621"/>
            <a:ext cx="234196" cy="188409"/>
            <a:chOff x="5151797" y="479071"/>
            <a:chExt cx="234196" cy="188409"/>
          </a:xfrm>
        </p:grpSpPr>
        <p:sp>
          <p:nvSpPr>
            <p:cNvPr id="808" name="Google Shape;808;p50"/>
            <p:cNvSpPr/>
            <p:nvPr/>
          </p:nvSpPr>
          <p:spPr>
            <a:xfrm>
              <a:off x="5151797" y="479071"/>
              <a:ext cx="122220" cy="188409"/>
            </a:xfrm>
            <a:custGeom>
              <a:rect b="b" l="l" r="r" t="t"/>
              <a:pathLst>
                <a:path extrusionOk="0" h="2226" w="1444">
                  <a:moveTo>
                    <a:pt x="1234" y="0"/>
                  </a:moveTo>
                  <a:cubicBezTo>
                    <a:pt x="1175" y="0"/>
                    <a:pt x="1109" y="21"/>
                    <a:pt x="1062" y="68"/>
                  </a:cubicBezTo>
                  <a:lnTo>
                    <a:pt x="1" y="1165"/>
                  </a:lnTo>
                  <a:lnTo>
                    <a:pt x="1062" y="2162"/>
                  </a:lnTo>
                  <a:cubicBezTo>
                    <a:pt x="1118" y="2190"/>
                    <a:pt x="1175" y="2226"/>
                    <a:pt x="1203" y="2226"/>
                  </a:cubicBezTo>
                  <a:cubicBezTo>
                    <a:pt x="1267" y="2226"/>
                    <a:pt x="1324" y="2190"/>
                    <a:pt x="1380" y="2162"/>
                  </a:cubicBezTo>
                  <a:cubicBezTo>
                    <a:pt x="1444" y="2077"/>
                    <a:pt x="1444" y="1929"/>
                    <a:pt x="1352" y="1837"/>
                  </a:cubicBezTo>
                  <a:lnTo>
                    <a:pt x="616" y="1165"/>
                  </a:lnTo>
                  <a:lnTo>
                    <a:pt x="1380" y="365"/>
                  </a:lnTo>
                  <a:cubicBezTo>
                    <a:pt x="1444" y="280"/>
                    <a:pt x="1444" y="132"/>
                    <a:pt x="1352" y="40"/>
                  </a:cubicBezTo>
                  <a:cubicBezTo>
                    <a:pt x="1327" y="14"/>
                    <a:pt x="1282" y="0"/>
                    <a:pt x="1234" y="0"/>
                  </a:cubicBez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0"/>
            <p:cNvSpPr/>
            <p:nvPr/>
          </p:nvSpPr>
          <p:spPr>
            <a:xfrm>
              <a:off x="5261402" y="479071"/>
              <a:ext cx="124590" cy="188409"/>
            </a:xfrm>
            <a:custGeom>
              <a:rect b="b" l="l" r="r" t="t"/>
              <a:pathLst>
                <a:path extrusionOk="0" h="2226" w="1472">
                  <a:moveTo>
                    <a:pt x="1240" y="0"/>
                  </a:moveTo>
                  <a:cubicBezTo>
                    <a:pt x="1174" y="0"/>
                    <a:pt x="1108" y="21"/>
                    <a:pt x="1062" y="68"/>
                  </a:cubicBezTo>
                  <a:lnTo>
                    <a:pt x="0" y="1165"/>
                  </a:lnTo>
                  <a:lnTo>
                    <a:pt x="1090" y="2162"/>
                  </a:lnTo>
                  <a:cubicBezTo>
                    <a:pt x="1118" y="2190"/>
                    <a:pt x="1182" y="2226"/>
                    <a:pt x="1210" y="2226"/>
                  </a:cubicBezTo>
                  <a:cubicBezTo>
                    <a:pt x="1267" y="2226"/>
                    <a:pt x="1323" y="2190"/>
                    <a:pt x="1387" y="2162"/>
                  </a:cubicBezTo>
                  <a:cubicBezTo>
                    <a:pt x="1472" y="2077"/>
                    <a:pt x="1444" y="1929"/>
                    <a:pt x="1359" y="1837"/>
                  </a:cubicBezTo>
                  <a:lnTo>
                    <a:pt x="616" y="1165"/>
                  </a:lnTo>
                  <a:lnTo>
                    <a:pt x="1387" y="365"/>
                  </a:lnTo>
                  <a:cubicBezTo>
                    <a:pt x="1472" y="280"/>
                    <a:pt x="1444" y="132"/>
                    <a:pt x="1387" y="40"/>
                  </a:cubicBezTo>
                  <a:cubicBezTo>
                    <a:pt x="1346" y="14"/>
                    <a:pt x="1293" y="0"/>
                    <a:pt x="1240" y="0"/>
                  </a:cubicBez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0" name="Google Shape;810;p50"/>
          <p:cNvSpPr/>
          <p:nvPr/>
        </p:nvSpPr>
        <p:spPr>
          <a:xfrm>
            <a:off x="1871375" y="608200"/>
            <a:ext cx="289200" cy="258300"/>
          </a:xfrm>
          <a:prstGeom prst="bracePair">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0"/>
          <p:cNvSpPr/>
          <p:nvPr/>
        </p:nvSpPr>
        <p:spPr>
          <a:xfrm>
            <a:off x="529223" y="327849"/>
            <a:ext cx="691754" cy="865253"/>
          </a:xfrm>
          <a:custGeom>
            <a:rect b="b" l="l" r="r" t="t"/>
            <a:pathLst>
              <a:path extrusionOk="0" h="9619" w="7690">
                <a:moveTo>
                  <a:pt x="1814" y="0"/>
                </a:moveTo>
                <a:cubicBezTo>
                  <a:pt x="1314" y="0"/>
                  <a:pt x="835" y="161"/>
                  <a:pt x="503" y="527"/>
                </a:cubicBezTo>
                <a:cubicBezTo>
                  <a:pt x="114" y="938"/>
                  <a:pt x="1" y="1532"/>
                  <a:pt x="29" y="2063"/>
                </a:cubicBezTo>
                <a:cubicBezTo>
                  <a:pt x="57" y="2621"/>
                  <a:pt x="234" y="3152"/>
                  <a:pt x="383" y="3683"/>
                </a:cubicBezTo>
                <a:cubicBezTo>
                  <a:pt x="913" y="5777"/>
                  <a:pt x="149" y="9017"/>
                  <a:pt x="3064" y="9547"/>
                </a:cubicBezTo>
                <a:cubicBezTo>
                  <a:pt x="3307" y="9596"/>
                  <a:pt x="3542" y="9619"/>
                  <a:pt x="3768" y="9619"/>
                </a:cubicBezTo>
                <a:cubicBezTo>
                  <a:pt x="6281" y="9619"/>
                  <a:pt x="7690" y="6774"/>
                  <a:pt x="7365" y="4418"/>
                </a:cubicBezTo>
                <a:cubicBezTo>
                  <a:pt x="7252" y="3739"/>
                  <a:pt x="6983" y="3060"/>
                  <a:pt x="6573" y="2501"/>
                </a:cubicBezTo>
                <a:cubicBezTo>
                  <a:pt x="6276" y="2119"/>
                  <a:pt x="5922" y="1822"/>
                  <a:pt x="5512" y="1589"/>
                </a:cubicBezTo>
                <a:cubicBezTo>
                  <a:pt x="5129" y="1383"/>
                  <a:pt x="4684" y="1263"/>
                  <a:pt x="4274" y="1058"/>
                </a:cubicBezTo>
                <a:cubicBezTo>
                  <a:pt x="3863" y="825"/>
                  <a:pt x="3474" y="527"/>
                  <a:pt x="3064" y="322"/>
                </a:cubicBezTo>
                <a:cubicBezTo>
                  <a:pt x="2683" y="117"/>
                  <a:pt x="2240" y="0"/>
                  <a:pt x="1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2" name="Google Shape;812;p50"/>
          <p:cNvPicPr preferRelativeResize="0"/>
          <p:nvPr/>
        </p:nvPicPr>
        <p:blipFill>
          <a:blip r:embed="rId3">
            <a:alphaModFix/>
          </a:blip>
          <a:stretch>
            <a:fillRect/>
          </a:stretch>
        </p:blipFill>
        <p:spPr>
          <a:xfrm>
            <a:off x="1623877" y="2534352"/>
            <a:ext cx="5427850" cy="1193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Functions</a:t>
            </a:r>
            <a:endParaRPr/>
          </a:p>
        </p:txBody>
      </p:sp>
      <p:sp>
        <p:nvSpPr>
          <p:cNvPr id="818" name="Google Shape;818;p51"/>
          <p:cNvSpPr/>
          <p:nvPr/>
        </p:nvSpPr>
        <p:spPr>
          <a:xfrm>
            <a:off x="948599" y="1222575"/>
            <a:ext cx="401548" cy="525936"/>
          </a:xfrm>
          <a:custGeom>
            <a:rect b="b" l="l" r="r" t="t"/>
            <a:pathLst>
              <a:path extrusionOk="0" h="12595" w="13414">
                <a:moveTo>
                  <a:pt x="6393" y="1"/>
                </a:moveTo>
                <a:cubicBezTo>
                  <a:pt x="6010" y="1"/>
                  <a:pt x="5626" y="38"/>
                  <a:pt x="5242" y="124"/>
                </a:cubicBezTo>
                <a:cubicBezTo>
                  <a:pt x="2766" y="598"/>
                  <a:pt x="354" y="2515"/>
                  <a:pt x="177" y="5048"/>
                </a:cubicBezTo>
                <a:cubicBezTo>
                  <a:pt x="0" y="7821"/>
                  <a:pt x="3063" y="10064"/>
                  <a:pt x="5129" y="11330"/>
                </a:cubicBezTo>
                <a:cubicBezTo>
                  <a:pt x="6309" y="12076"/>
                  <a:pt x="7558" y="12595"/>
                  <a:pt x="8729" y="12595"/>
                </a:cubicBezTo>
                <a:cubicBezTo>
                  <a:pt x="9868" y="12595"/>
                  <a:pt x="10932" y="12105"/>
                  <a:pt x="11786" y="10856"/>
                </a:cubicBezTo>
                <a:cubicBezTo>
                  <a:pt x="13144" y="8854"/>
                  <a:pt x="13413" y="6137"/>
                  <a:pt x="12409" y="3959"/>
                </a:cubicBezTo>
                <a:cubicBezTo>
                  <a:pt x="11404" y="1751"/>
                  <a:pt x="9169" y="160"/>
                  <a:pt x="6749" y="11"/>
                </a:cubicBezTo>
                <a:cubicBezTo>
                  <a:pt x="6631" y="4"/>
                  <a:pt x="6512" y="1"/>
                  <a:pt x="63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9" name="Google Shape;819;p51"/>
          <p:cNvGrpSpPr/>
          <p:nvPr/>
        </p:nvGrpSpPr>
        <p:grpSpPr>
          <a:xfrm>
            <a:off x="1058100" y="1388230"/>
            <a:ext cx="182688" cy="194460"/>
            <a:chOff x="1094222" y="1388252"/>
            <a:chExt cx="243033" cy="194460"/>
          </a:xfrm>
        </p:grpSpPr>
        <p:sp>
          <p:nvSpPr>
            <p:cNvPr id="820" name="Google Shape;820;p51"/>
            <p:cNvSpPr/>
            <p:nvPr/>
          </p:nvSpPr>
          <p:spPr>
            <a:xfrm>
              <a:off x="1139198" y="1540899"/>
              <a:ext cx="198056" cy="41814"/>
            </a:xfrm>
            <a:custGeom>
              <a:rect b="b" l="l" r="r" t="t"/>
              <a:pathLst>
                <a:path extrusionOk="0" h="2450" w="12167">
                  <a:moveTo>
                    <a:pt x="11946" y="1"/>
                  </a:moveTo>
                  <a:cubicBezTo>
                    <a:pt x="11829" y="1"/>
                    <a:pt x="11730" y="123"/>
                    <a:pt x="11730" y="245"/>
                  </a:cubicBezTo>
                  <a:lnTo>
                    <a:pt x="11730" y="1333"/>
                  </a:lnTo>
                  <a:cubicBezTo>
                    <a:pt x="11730" y="1722"/>
                    <a:pt x="11440" y="2013"/>
                    <a:pt x="11050" y="2013"/>
                  </a:cubicBezTo>
                  <a:lnTo>
                    <a:pt x="221" y="2013"/>
                  </a:lnTo>
                  <a:cubicBezTo>
                    <a:pt x="99" y="2013"/>
                    <a:pt x="0" y="2106"/>
                    <a:pt x="0" y="2228"/>
                  </a:cubicBezTo>
                  <a:cubicBezTo>
                    <a:pt x="0" y="2350"/>
                    <a:pt x="99" y="2449"/>
                    <a:pt x="221" y="2449"/>
                  </a:cubicBezTo>
                  <a:lnTo>
                    <a:pt x="11050" y="2449"/>
                  </a:lnTo>
                  <a:cubicBezTo>
                    <a:pt x="11684" y="2449"/>
                    <a:pt x="12167" y="1937"/>
                    <a:pt x="12167" y="1333"/>
                  </a:cubicBezTo>
                  <a:lnTo>
                    <a:pt x="12167" y="245"/>
                  </a:lnTo>
                  <a:cubicBezTo>
                    <a:pt x="12167" y="123"/>
                    <a:pt x="12068" y="1"/>
                    <a:pt x="119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1"/>
            <p:cNvSpPr/>
            <p:nvPr/>
          </p:nvSpPr>
          <p:spPr>
            <a:xfrm>
              <a:off x="1094222" y="1388252"/>
              <a:ext cx="243033" cy="194460"/>
            </a:xfrm>
            <a:custGeom>
              <a:rect b="b" l="l" r="r" t="t"/>
              <a:pathLst>
                <a:path extrusionOk="0" h="11394" w="14930">
                  <a:moveTo>
                    <a:pt x="1141" y="0"/>
                  </a:moveTo>
                  <a:cubicBezTo>
                    <a:pt x="512" y="0"/>
                    <a:pt x="1" y="512"/>
                    <a:pt x="1" y="1140"/>
                  </a:cubicBezTo>
                  <a:lnTo>
                    <a:pt x="1" y="10277"/>
                  </a:lnTo>
                  <a:cubicBezTo>
                    <a:pt x="1" y="10881"/>
                    <a:pt x="512" y="11393"/>
                    <a:pt x="1141" y="11393"/>
                  </a:cubicBezTo>
                  <a:lnTo>
                    <a:pt x="1891" y="11393"/>
                  </a:lnTo>
                  <a:cubicBezTo>
                    <a:pt x="2013" y="11393"/>
                    <a:pt x="2112" y="11294"/>
                    <a:pt x="2112" y="11172"/>
                  </a:cubicBezTo>
                  <a:cubicBezTo>
                    <a:pt x="2112" y="11050"/>
                    <a:pt x="2013" y="10957"/>
                    <a:pt x="1891" y="10957"/>
                  </a:cubicBezTo>
                  <a:lnTo>
                    <a:pt x="1141" y="10957"/>
                  </a:lnTo>
                  <a:cubicBezTo>
                    <a:pt x="751" y="10957"/>
                    <a:pt x="437" y="10666"/>
                    <a:pt x="437" y="10277"/>
                  </a:cubicBezTo>
                  <a:lnTo>
                    <a:pt x="437" y="2937"/>
                  </a:lnTo>
                  <a:lnTo>
                    <a:pt x="14493" y="2937"/>
                  </a:lnTo>
                  <a:lnTo>
                    <a:pt x="14493" y="8072"/>
                  </a:lnTo>
                  <a:cubicBezTo>
                    <a:pt x="14493" y="8195"/>
                    <a:pt x="14592" y="8288"/>
                    <a:pt x="14709" y="8288"/>
                  </a:cubicBezTo>
                  <a:cubicBezTo>
                    <a:pt x="14831" y="8288"/>
                    <a:pt x="14930" y="8195"/>
                    <a:pt x="14930" y="8072"/>
                  </a:cubicBezTo>
                  <a:lnTo>
                    <a:pt x="14930" y="1140"/>
                  </a:lnTo>
                  <a:cubicBezTo>
                    <a:pt x="14930" y="512"/>
                    <a:pt x="14447" y="0"/>
                    <a:pt x="13813" y="0"/>
                  </a:cubicBezTo>
                  <a:lnTo>
                    <a:pt x="10085" y="0"/>
                  </a:lnTo>
                  <a:cubicBezTo>
                    <a:pt x="9963" y="0"/>
                    <a:pt x="9864" y="99"/>
                    <a:pt x="9864" y="221"/>
                  </a:cubicBezTo>
                  <a:cubicBezTo>
                    <a:pt x="9864" y="343"/>
                    <a:pt x="9963" y="436"/>
                    <a:pt x="10085" y="436"/>
                  </a:cubicBezTo>
                  <a:lnTo>
                    <a:pt x="13813" y="436"/>
                  </a:lnTo>
                  <a:cubicBezTo>
                    <a:pt x="14203" y="436"/>
                    <a:pt x="14493" y="756"/>
                    <a:pt x="14493" y="1140"/>
                  </a:cubicBezTo>
                  <a:lnTo>
                    <a:pt x="14493" y="2501"/>
                  </a:lnTo>
                  <a:lnTo>
                    <a:pt x="437" y="2501"/>
                  </a:lnTo>
                  <a:lnTo>
                    <a:pt x="437" y="1140"/>
                  </a:lnTo>
                  <a:cubicBezTo>
                    <a:pt x="437" y="756"/>
                    <a:pt x="751" y="436"/>
                    <a:pt x="1141" y="436"/>
                  </a:cubicBezTo>
                  <a:lnTo>
                    <a:pt x="8945" y="436"/>
                  </a:lnTo>
                  <a:cubicBezTo>
                    <a:pt x="9067" y="436"/>
                    <a:pt x="9160" y="343"/>
                    <a:pt x="9160" y="221"/>
                  </a:cubicBezTo>
                  <a:cubicBezTo>
                    <a:pt x="9160" y="99"/>
                    <a:pt x="9067" y="0"/>
                    <a:pt x="8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1"/>
            <p:cNvSpPr/>
            <p:nvPr/>
          </p:nvSpPr>
          <p:spPr>
            <a:xfrm>
              <a:off x="1117141" y="1406360"/>
              <a:ext cx="14585" cy="13910"/>
            </a:xfrm>
            <a:custGeom>
              <a:rect b="b" l="l" r="r" t="t"/>
              <a:pathLst>
                <a:path extrusionOk="0" h="815" w="896">
                  <a:moveTo>
                    <a:pt x="460" y="1"/>
                  </a:moveTo>
                  <a:cubicBezTo>
                    <a:pt x="356" y="1"/>
                    <a:pt x="253" y="44"/>
                    <a:pt x="169" y="131"/>
                  </a:cubicBezTo>
                  <a:cubicBezTo>
                    <a:pt x="0" y="277"/>
                    <a:pt x="0" y="539"/>
                    <a:pt x="169" y="684"/>
                  </a:cubicBezTo>
                  <a:cubicBezTo>
                    <a:pt x="253" y="771"/>
                    <a:pt x="356" y="815"/>
                    <a:pt x="460" y="815"/>
                  </a:cubicBezTo>
                  <a:cubicBezTo>
                    <a:pt x="563" y="815"/>
                    <a:pt x="666" y="771"/>
                    <a:pt x="750" y="684"/>
                  </a:cubicBezTo>
                  <a:cubicBezTo>
                    <a:pt x="896" y="539"/>
                    <a:pt x="896" y="277"/>
                    <a:pt x="750" y="131"/>
                  </a:cubicBezTo>
                  <a:cubicBezTo>
                    <a:pt x="666" y="44"/>
                    <a:pt x="563" y="1"/>
                    <a:pt x="4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1"/>
            <p:cNvSpPr/>
            <p:nvPr/>
          </p:nvSpPr>
          <p:spPr>
            <a:xfrm>
              <a:off x="1137684" y="1406360"/>
              <a:ext cx="14585" cy="13910"/>
            </a:xfrm>
            <a:custGeom>
              <a:rect b="b" l="l" r="r" t="t"/>
              <a:pathLst>
                <a:path extrusionOk="0" h="815" w="896">
                  <a:moveTo>
                    <a:pt x="445" y="1"/>
                  </a:moveTo>
                  <a:cubicBezTo>
                    <a:pt x="339" y="1"/>
                    <a:pt x="230" y="44"/>
                    <a:pt x="146" y="131"/>
                  </a:cubicBezTo>
                  <a:cubicBezTo>
                    <a:pt x="0" y="277"/>
                    <a:pt x="0" y="539"/>
                    <a:pt x="146" y="684"/>
                  </a:cubicBezTo>
                  <a:cubicBezTo>
                    <a:pt x="230" y="771"/>
                    <a:pt x="339" y="815"/>
                    <a:pt x="445" y="815"/>
                  </a:cubicBezTo>
                  <a:cubicBezTo>
                    <a:pt x="551" y="815"/>
                    <a:pt x="654" y="771"/>
                    <a:pt x="727" y="684"/>
                  </a:cubicBezTo>
                  <a:cubicBezTo>
                    <a:pt x="896" y="539"/>
                    <a:pt x="896" y="277"/>
                    <a:pt x="727" y="131"/>
                  </a:cubicBezTo>
                  <a:cubicBezTo>
                    <a:pt x="654" y="44"/>
                    <a:pt x="551" y="1"/>
                    <a:pt x="4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1"/>
            <p:cNvSpPr/>
            <p:nvPr/>
          </p:nvSpPr>
          <p:spPr>
            <a:xfrm>
              <a:off x="1157755" y="1406565"/>
              <a:ext cx="14960" cy="13892"/>
            </a:xfrm>
            <a:custGeom>
              <a:rect b="b" l="l" r="r" t="t"/>
              <a:pathLst>
                <a:path extrusionOk="0" h="814" w="919">
                  <a:moveTo>
                    <a:pt x="448" y="0"/>
                  </a:moveTo>
                  <a:cubicBezTo>
                    <a:pt x="304" y="0"/>
                    <a:pt x="164" y="78"/>
                    <a:pt x="99" y="213"/>
                  </a:cubicBezTo>
                  <a:cubicBezTo>
                    <a:pt x="0" y="410"/>
                    <a:pt x="76" y="649"/>
                    <a:pt x="268" y="771"/>
                  </a:cubicBezTo>
                  <a:cubicBezTo>
                    <a:pt x="324" y="800"/>
                    <a:pt x="384" y="814"/>
                    <a:pt x="445" y="814"/>
                  </a:cubicBezTo>
                  <a:cubicBezTo>
                    <a:pt x="592" y="814"/>
                    <a:pt x="739" y="731"/>
                    <a:pt x="826" y="579"/>
                  </a:cubicBezTo>
                  <a:cubicBezTo>
                    <a:pt x="919" y="381"/>
                    <a:pt x="849" y="143"/>
                    <a:pt x="628" y="44"/>
                  </a:cubicBezTo>
                  <a:cubicBezTo>
                    <a:pt x="571" y="14"/>
                    <a:pt x="509" y="0"/>
                    <a:pt x="4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1"/>
            <p:cNvSpPr/>
            <p:nvPr/>
          </p:nvSpPr>
          <p:spPr>
            <a:xfrm>
              <a:off x="1115530" y="1451571"/>
              <a:ext cx="54450" cy="7458"/>
            </a:xfrm>
            <a:custGeom>
              <a:rect b="b" l="l" r="r" t="t"/>
              <a:pathLst>
                <a:path extrusionOk="0" h="437" w="3345">
                  <a:moveTo>
                    <a:pt x="221" y="1"/>
                  </a:moveTo>
                  <a:cubicBezTo>
                    <a:pt x="99" y="1"/>
                    <a:pt x="0" y="100"/>
                    <a:pt x="0" y="216"/>
                  </a:cubicBezTo>
                  <a:cubicBezTo>
                    <a:pt x="0" y="338"/>
                    <a:pt x="99" y="437"/>
                    <a:pt x="221" y="437"/>
                  </a:cubicBezTo>
                  <a:lnTo>
                    <a:pt x="3129" y="437"/>
                  </a:lnTo>
                  <a:cubicBezTo>
                    <a:pt x="3251" y="437"/>
                    <a:pt x="3344" y="338"/>
                    <a:pt x="3344" y="216"/>
                  </a:cubicBezTo>
                  <a:cubicBezTo>
                    <a:pt x="3344" y="100"/>
                    <a:pt x="3251" y="1"/>
                    <a:pt x="3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1"/>
            <p:cNvSpPr/>
            <p:nvPr/>
          </p:nvSpPr>
          <p:spPr>
            <a:xfrm>
              <a:off x="1178673" y="1451571"/>
              <a:ext cx="18573" cy="7458"/>
            </a:xfrm>
            <a:custGeom>
              <a:rect b="b" l="l" r="r" t="t"/>
              <a:pathLst>
                <a:path extrusionOk="0" h="437" w="1141">
                  <a:moveTo>
                    <a:pt x="216" y="1"/>
                  </a:moveTo>
                  <a:cubicBezTo>
                    <a:pt x="99" y="1"/>
                    <a:pt x="0" y="100"/>
                    <a:pt x="0" y="216"/>
                  </a:cubicBezTo>
                  <a:cubicBezTo>
                    <a:pt x="0" y="338"/>
                    <a:pt x="99" y="437"/>
                    <a:pt x="216" y="437"/>
                  </a:cubicBezTo>
                  <a:lnTo>
                    <a:pt x="919" y="437"/>
                  </a:lnTo>
                  <a:cubicBezTo>
                    <a:pt x="1041" y="437"/>
                    <a:pt x="1140" y="338"/>
                    <a:pt x="1140" y="216"/>
                  </a:cubicBezTo>
                  <a:cubicBezTo>
                    <a:pt x="1140" y="100"/>
                    <a:pt x="1041" y="1"/>
                    <a:pt x="9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1"/>
            <p:cNvSpPr/>
            <p:nvPr/>
          </p:nvSpPr>
          <p:spPr>
            <a:xfrm>
              <a:off x="1206687" y="1451571"/>
              <a:ext cx="33907" cy="7458"/>
            </a:xfrm>
            <a:custGeom>
              <a:rect b="b" l="l" r="r" t="t"/>
              <a:pathLst>
                <a:path extrusionOk="0" h="437" w="2083">
                  <a:moveTo>
                    <a:pt x="216" y="1"/>
                  </a:moveTo>
                  <a:cubicBezTo>
                    <a:pt x="94" y="1"/>
                    <a:pt x="1" y="100"/>
                    <a:pt x="1" y="216"/>
                  </a:cubicBezTo>
                  <a:cubicBezTo>
                    <a:pt x="1" y="338"/>
                    <a:pt x="94" y="437"/>
                    <a:pt x="216" y="437"/>
                  </a:cubicBezTo>
                  <a:lnTo>
                    <a:pt x="1868" y="437"/>
                  </a:lnTo>
                  <a:cubicBezTo>
                    <a:pt x="1984" y="437"/>
                    <a:pt x="2083" y="338"/>
                    <a:pt x="2083" y="216"/>
                  </a:cubicBezTo>
                  <a:cubicBezTo>
                    <a:pt x="2083" y="100"/>
                    <a:pt x="1984" y="1"/>
                    <a:pt x="18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1"/>
            <p:cNvSpPr/>
            <p:nvPr/>
          </p:nvSpPr>
          <p:spPr>
            <a:xfrm>
              <a:off x="1115530" y="1469730"/>
              <a:ext cx="28405" cy="7475"/>
            </a:xfrm>
            <a:custGeom>
              <a:rect b="b" l="l" r="r" t="t"/>
              <a:pathLst>
                <a:path extrusionOk="0" h="438" w="1745">
                  <a:moveTo>
                    <a:pt x="221" y="1"/>
                  </a:moveTo>
                  <a:cubicBezTo>
                    <a:pt x="99" y="1"/>
                    <a:pt x="0" y="100"/>
                    <a:pt x="0" y="222"/>
                  </a:cubicBezTo>
                  <a:cubicBezTo>
                    <a:pt x="0" y="344"/>
                    <a:pt x="99" y="437"/>
                    <a:pt x="221" y="437"/>
                  </a:cubicBezTo>
                  <a:lnTo>
                    <a:pt x="1530" y="437"/>
                  </a:lnTo>
                  <a:cubicBezTo>
                    <a:pt x="1652" y="437"/>
                    <a:pt x="1745" y="344"/>
                    <a:pt x="1745" y="222"/>
                  </a:cubicBezTo>
                  <a:cubicBezTo>
                    <a:pt x="1745" y="100"/>
                    <a:pt x="1652" y="1"/>
                    <a:pt x="15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1"/>
            <p:cNvSpPr/>
            <p:nvPr/>
          </p:nvSpPr>
          <p:spPr>
            <a:xfrm>
              <a:off x="1152253" y="1469730"/>
              <a:ext cx="29936" cy="7475"/>
            </a:xfrm>
            <a:custGeom>
              <a:rect b="b" l="l" r="r" t="t"/>
              <a:pathLst>
                <a:path extrusionOk="0" h="438" w="1839">
                  <a:moveTo>
                    <a:pt x="216" y="1"/>
                  </a:moveTo>
                  <a:cubicBezTo>
                    <a:pt x="94" y="1"/>
                    <a:pt x="1" y="100"/>
                    <a:pt x="1" y="222"/>
                  </a:cubicBezTo>
                  <a:cubicBezTo>
                    <a:pt x="1" y="344"/>
                    <a:pt x="94" y="437"/>
                    <a:pt x="216" y="437"/>
                  </a:cubicBezTo>
                  <a:lnTo>
                    <a:pt x="1600" y="437"/>
                  </a:lnTo>
                  <a:cubicBezTo>
                    <a:pt x="1722" y="437"/>
                    <a:pt x="1839" y="344"/>
                    <a:pt x="1839" y="222"/>
                  </a:cubicBezTo>
                  <a:cubicBezTo>
                    <a:pt x="1839" y="100"/>
                    <a:pt x="1722" y="1"/>
                    <a:pt x="1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1"/>
            <p:cNvSpPr/>
            <p:nvPr/>
          </p:nvSpPr>
          <p:spPr>
            <a:xfrm>
              <a:off x="1261887" y="1469730"/>
              <a:ext cx="40630" cy="7475"/>
            </a:xfrm>
            <a:custGeom>
              <a:rect b="b" l="l" r="r" t="t"/>
              <a:pathLst>
                <a:path extrusionOk="0" h="438" w="2496">
                  <a:moveTo>
                    <a:pt x="221" y="1"/>
                  </a:moveTo>
                  <a:cubicBezTo>
                    <a:pt x="99" y="1"/>
                    <a:pt x="0" y="100"/>
                    <a:pt x="0" y="222"/>
                  </a:cubicBezTo>
                  <a:cubicBezTo>
                    <a:pt x="0" y="344"/>
                    <a:pt x="99" y="437"/>
                    <a:pt x="221" y="437"/>
                  </a:cubicBezTo>
                  <a:lnTo>
                    <a:pt x="2280" y="437"/>
                  </a:lnTo>
                  <a:cubicBezTo>
                    <a:pt x="2402" y="437"/>
                    <a:pt x="2495" y="344"/>
                    <a:pt x="2495" y="222"/>
                  </a:cubicBezTo>
                  <a:cubicBezTo>
                    <a:pt x="2495" y="100"/>
                    <a:pt x="2402" y="1"/>
                    <a:pt x="22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1"/>
            <p:cNvSpPr/>
            <p:nvPr/>
          </p:nvSpPr>
          <p:spPr>
            <a:xfrm>
              <a:off x="1191256" y="1469730"/>
              <a:ext cx="61173" cy="7475"/>
            </a:xfrm>
            <a:custGeom>
              <a:rect b="b" l="l" r="r" t="t"/>
              <a:pathLst>
                <a:path extrusionOk="0" h="438" w="3758">
                  <a:moveTo>
                    <a:pt x="222" y="1"/>
                  </a:moveTo>
                  <a:cubicBezTo>
                    <a:pt x="100" y="1"/>
                    <a:pt x="1" y="100"/>
                    <a:pt x="1" y="222"/>
                  </a:cubicBezTo>
                  <a:cubicBezTo>
                    <a:pt x="1" y="344"/>
                    <a:pt x="100" y="437"/>
                    <a:pt x="222" y="437"/>
                  </a:cubicBezTo>
                  <a:lnTo>
                    <a:pt x="3543" y="437"/>
                  </a:lnTo>
                  <a:cubicBezTo>
                    <a:pt x="3659" y="437"/>
                    <a:pt x="3758" y="344"/>
                    <a:pt x="3758" y="222"/>
                  </a:cubicBezTo>
                  <a:cubicBezTo>
                    <a:pt x="3758" y="100"/>
                    <a:pt x="3659" y="1"/>
                    <a:pt x="3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1"/>
            <p:cNvSpPr/>
            <p:nvPr/>
          </p:nvSpPr>
          <p:spPr>
            <a:xfrm>
              <a:off x="1115530" y="1526016"/>
              <a:ext cx="15057" cy="7458"/>
            </a:xfrm>
            <a:custGeom>
              <a:rect b="b" l="l" r="r" t="t"/>
              <a:pathLst>
                <a:path extrusionOk="0" h="437" w="925">
                  <a:moveTo>
                    <a:pt x="221" y="0"/>
                  </a:moveTo>
                  <a:cubicBezTo>
                    <a:pt x="99" y="0"/>
                    <a:pt x="0" y="99"/>
                    <a:pt x="0" y="216"/>
                  </a:cubicBezTo>
                  <a:cubicBezTo>
                    <a:pt x="0" y="338"/>
                    <a:pt x="99" y="437"/>
                    <a:pt x="221" y="437"/>
                  </a:cubicBezTo>
                  <a:lnTo>
                    <a:pt x="704" y="437"/>
                  </a:lnTo>
                  <a:cubicBezTo>
                    <a:pt x="826" y="437"/>
                    <a:pt x="925" y="338"/>
                    <a:pt x="925" y="216"/>
                  </a:cubicBezTo>
                  <a:cubicBezTo>
                    <a:pt x="925" y="99"/>
                    <a:pt x="826" y="0"/>
                    <a:pt x="7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1"/>
            <p:cNvSpPr/>
            <p:nvPr/>
          </p:nvSpPr>
          <p:spPr>
            <a:xfrm>
              <a:off x="1139198" y="1526016"/>
              <a:ext cx="58048" cy="7458"/>
            </a:xfrm>
            <a:custGeom>
              <a:rect b="b" l="l" r="r" t="t"/>
              <a:pathLst>
                <a:path extrusionOk="0" h="437" w="3566">
                  <a:moveTo>
                    <a:pt x="221" y="0"/>
                  </a:moveTo>
                  <a:cubicBezTo>
                    <a:pt x="99" y="0"/>
                    <a:pt x="0" y="99"/>
                    <a:pt x="0" y="216"/>
                  </a:cubicBezTo>
                  <a:cubicBezTo>
                    <a:pt x="0" y="338"/>
                    <a:pt x="99" y="437"/>
                    <a:pt x="221" y="437"/>
                  </a:cubicBezTo>
                  <a:lnTo>
                    <a:pt x="3344" y="437"/>
                  </a:lnTo>
                  <a:cubicBezTo>
                    <a:pt x="3466" y="437"/>
                    <a:pt x="3565" y="338"/>
                    <a:pt x="3565" y="216"/>
                  </a:cubicBezTo>
                  <a:cubicBezTo>
                    <a:pt x="3565" y="99"/>
                    <a:pt x="3466" y="0"/>
                    <a:pt x="33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1"/>
            <p:cNvSpPr/>
            <p:nvPr/>
          </p:nvSpPr>
          <p:spPr>
            <a:xfrm>
              <a:off x="1206687" y="1526016"/>
              <a:ext cx="33907" cy="7458"/>
            </a:xfrm>
            <a:custGeom>
              <a:rect b="b" l="l" r="r" t="t"/>
              <a:pathLst>
                <a:path extrusionOk="0" h="437" w="2083">
                  <a:moveTo>
                    <a:pt x="216" y="0"/>
                  </a:moveTo>
                  <a:cubicBezTo>
                    <a:pt x="94" y="0"/>
                    <a:pt x="1" y="99"/>
                    <a:pt x="1" y="216"/>
                  </a:cubicBezTo>
                  <a:cubicBezTo>
                    <a:pt x="1" y="338"/>
                    <a:pt x="94" y="437"/>
                    <a:pt x="216" y="437"/>
                  </a:cubicBezTo>
                  <a:lnTo>
                    <a:pt x="1868" y="437"/>
                  </a:lnTo>
                  <a:cubicBezTo>
                    <a:pt x="1984" y="437"/>
                    <a:pt x="2083" y="338"/>
                    <a:pt x="2083" y="216"/>
                  </a:cubicBezTo>
                  <a:cubicBezTo>
                    <a:pt x="2083" y="99"/>
                    <a:pt x="1984" y="0"/>
                    <a:pt x="18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1"/>
            <p:cNvSpPr/>
            <p:nvPr/>
          </p:nvSpPr>
          <p:spPr>
            <a:xfrm>
              <a:off x="1115530" y="1544568"/>
              <a:ext cx="28405" cy="7475"/>
            </a:xfrm>
            <a:custGeom>
              <a:rect b="b" l="l" r="r" t="t"/>
              <a:pathLst>
                <a:path extrusionOk="0" h="438" w="1745">
                  <a:moveTo>
                    <a:pt x="221" y="1"/>
                  </a:moveTo>
                  <a:cubicBezTo>
                    <a:pt x="99" y="1"/>
                    <a:pt x="0" y="100"/>
                    <a:pt x="0" y="222"/>
                  </a:cubicBezTo>
                  <a:cubicBezTo>
                    <a:pt x="0" y="344"/>
                    <a:pt x="99" y="437"/>
                    <a:pt x="221" y="437"/>
                  </a:cubicBezTo>
                  <a:lnTo>
                    <a:pt x="1530" y="437"/>
                  </a:lnTo>
                  <a:cubicBezTo>
                    <a:pt x="1652" y="437"/>
                    <a:pt x="1745" y="344"/>
                    <a:pt x="1745" y="222"/>
                  </a:cubicBezTo>
                  <a:cubicBezTo>
                    <a:pt x="1745" y="100"/>
                    <a:pt x="1652" y="1"/>
                    <a:pt x="15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1"/>
            <p:cNvSpPr/>
            <p:nvPr/>
          </p:nvSpPr>
          <p:spPr>
            <a:xfrm>
              <a:off x="1152253" y="1544568"/>
              <a:ext cx="29936" cy="7475"/>
            </a:xfrm>
            <a:custGeom>
              <a:rect b="b" l="l" r="r" t="t"/>
              <a:pathLst>
                <a:path extrusionOk="0" h="438" w="1839">
                  <a:moveTo>
                    <a:pt x="216" y="1"/>
                  </a:moveTo>
                  <a:cubicBezTo>
                    <a:pt x="94" y="1"/>
                    <a:pt x="1" y="100"/>
                    <a:pt x="1" y="222"/>
                  </a:cubicBezTo>
                  <a:cubicBezTo>
                    <a:pt x="1" y="344"/>
                    <a:pt x="94" y="437"/>
                    <a:pt x="216" y="437"/>
                  </a:cubicBezTo>
                  <a:lnTo>
                    <a:pt x="1600" y="437"/>
                  </a:lnTo>
                  <a:cubicBezTo>
                    <a:pt x="1722" y="437"/>
                    <a:pt x="1839" y="344"/>
                    <a:pt x="1839" y="222"/>
                  </a:cubicBezTo>
                  <a:cubicBezTo>
                    <a:pt x="1839" y="100"/>
                    <a:pt x="1722" y="1"/>
                    <a:pt x="1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1"/>
            <p:cNvSpPr/>
            <p:nvPr/>
          </p:nvSpPr>
          <p:spPr>
            <a:xfrm>
              <a:off x="1261887" y="1544568"/>
              <a:ext cx="20185" cy="7475"/>
            </a:xfrm>
            <a:custGeom>
              <a:rect b="b" l="l" r="r" t="t"/>
              <a:pathLst>
                <a:path extrusionOk="0" h="438" w="1240">
                  <a:moveTo>
                    <a:pt x="221" y="1"/>
                  </a:moveTo>
                  <a:cubicBezTo>
                    <a:pt x="99" y="1"/>
                    <a:pt x="0" y="100"/>
                    <a:pt x="0" y="222"/>
                  </a:cubicBezTo>
                  <a:cubicBezTo>
                    <a:pt x="0" y="344"/>
                    <a:pt x="99" y="437"/>
                    <a:pt x="221" y="437"/>
                  </a:cubicBezTo>
                  <a:lnTo>
                    <a:pt x="1018" y="437"/>
                  </a:lnTo>
                  <a:cubicBezTo>
                    <a:pt x="1140" y="437"/>
                    <a:pt x="1239" y="344"/>
                    <a:pt x="1239" y="222"/>
                  </a:cubicBezTo>
                  <a:cubicBezTo>
                    <a:pt x="1239" y="100"/>
                    <a:pt x="1140" y="1"/>
                    <a:pt x="10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1"/>
            <p:cNvSpPr/>
            <p:nvPr/>
          </p:nvSpPr>
          <p:spPr>
            <a:xfrm>
              <a:off x="1191256" y="1544568"/>
              <a:ext cx="61173" cy="7475"/>
            </a:xfrm>
            <a:custGeom>
              <a:rect b="b" l="l" r="r" t="t"/>
              <a:pathLst>
                <a:path extrusionOk="0" h="438" w="3758">
                  <a:moveTo>
                    <a:pt x="222" y="1"/>
                  </a:moveTo>
                  <a:cubicBezTo>
                    <a:pt x="100" y="1"/>
                    <a:pt x="1" y="100"/>
                    <a:pt x="1" y="222"/>
                  </a:cubicBezTo>
                  <a:cubicBezTo>
                    <a:pt x="1" y="344"/>
                    <a:pt x="100" y="437"/>
                    <a:pt x="222" y="437"/>
                  </a:cubicBezTo>
                  <a:lnTo>
                    <a:pt x="3543" y="437"/>
                  </a:lnTo>
                  <a:cubicBezTo>
                    <a:pt x="3659" y="437"/>
                    <a:pt x="3758" y="344"/>
                    <a:pt x="3758" y="222"/>
                  </a:cubicBezTo>
                  <a:cubicBezTo>
                    <a:pt x="3758" y="100"/>
                    <a:pt x="3659" y="1"/>
                    <a:pt x="3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1"/>
            <p:cNvSpPr/>
            <p:nvPr/>
          </p:nvSpPr>
          <p:spPr>
            <a:xfrm>
              <a:off x="1141184" y="1489186"/>
              <a:ext cx="54825" cy="7458"/>
            </a:xfrm>
            <a:custGeom>
              <a:rect b="b" l="l" r="r" t="t"/>
              <a:pathLst>
                <a:path extrusionOk="0" h="437" w="3368">
                  <a:moveTo>
                    <a:pt x="221" y="1"/>
                  </a:moveTo>
                  <a:cubicBezTo>
                    <a:pt x="99" y="1"/>
                    <a:pt x="0" y="100"/>
                    <a:pt x="0" y="222"/>
                  </a:cubicBezTo>
                  <a:cubicBezTo>
                    <a:pt x="0" y="338"/>
                    <a:pt x="99" y="437"/>
                    <a:pt x="221" y="437"/>
                  </a:cubicBezTo>
                  <a:lnTo>
                    <a:pt x="3129" y="437"/>
                  </a:lnTo>
                  <a:cubicBezTo>
                    <a:pt x="3245" y="437"/>
                    <a:pt x="3368" y="338"/>
                    <a:pt x="3368" y="222"/>
                  </a:cubicBezTo>
                  <a:cubicBezTo>
                    <a:pt x="3368" y="100"/>
                    <a:pt x="3245" y="1"/>
                    <a:pt x="3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1"/>
            <p:cNvSpPr/>
            <p:nvPr/>
          </p:nvSpPr>
          <p:spPr>
            <a:xfrm>
              <a:off x="1204701" y="1489186"/>
              <a:ext cx="17336" cy="7458"/>
            </a:xfrm>
            <a:custGeom>
              <a:rect b="b" l="l" r="r" t="t"/>
              <a:pathLst>
                <a:path extrusionOk="0" h="437" w="1065">
                  <a:moveTo>
                    <a:pt x="216" y="1"/>
                  </a:moveTo>
                  <a:cubicBezTo>
                    <a:pt x="100" y="1"/>
                    <a:pt x="1" y="100"/>
                    <a:pt x="1" y="222"/>
                  </a:cubicBezTo>
                  <a:cubicBezTo>
                    <a:pt x="1" y="338"/>
                    <a:pt x="100" y="437"/>
                    <a:pt x="216" y="437"/>
                  </a:cubicBezTo>
                  <a:lnTo>
                    <a:pt x="850" y="437"/>
                  </a:lnTo>
                  <a:cubicBezTo>
                    <a:pt x="972" y="437"/>
                    <a:pt x="1065" y="338"/>
                    <a:pt x="1065" y="222"/>
                  </a:cubicBezTo>
                  <a:cubicBezTo>
                    <a:pt x="1065" y="100"/>
                    <a:pt x="972" y="1"/>
                    <a:pt x="8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1"/>
            <p:cNvSpPr/>
            <p:nvPr/>
          </p:nvSpPr>
          <p:spPr>
            <a:xfrm>
              <a:off x="1230730" y="1489186"/>
              <a:ext cx="35519" cy="7458"/>
            </a:xfrm>
            <a:custGeom>
              <a:rect b="b" l="l" r="r" t="t"/>
              <a:pathLst>
                <a:path extrusionOk="0" h="437" w="2182">
                  <a:moveTo>
                    <a:pt x="216" y="1"/>
                  </a:moveTo>
                  <a:cubicBezTo>
                    <a:pt x="100" y="1"/>
                    <a:pt x="1" y="100"/>
                    <a:pt x="1" y="222"/>
                  </a:cubicBezTo>
                  <a:cubicBezTo>
                    <a:pt x="1" y="338"/>
                    <a:pt x="100" y="437"/>
                    <a:pt x="216" y="437"/>
                  </a:cubicBezTo>
                  <a:lnTo>
                    <a:pt x="1961" y="437"/>
                  </a:lnTo>
                  <a:cubicBezTo>
                    <a:pt x="2083" y="437"/>
                    <a:pt x="2182" y="338"/>
                    <a:pt x="2182" y="222"/>
                  </a:cubicBezTo>
                  <a:cubicBezTo>
                    <a:pt x="2182" y="100"/>
                    <a:pt x="2083" y="1"/>
                    <a:pt x="19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1"/>
            <p:cNvSpPr/>
            <p:nvPr/>
          </p:nvSpPr>
          <p:spPr>
            <a:xfrm>
              <a:off x="1141184" y="1507362"/>
              <a:ext cx="28422" cy="7458"/>
            </a:xfrm>
            <a:custGeom>
              <a:rect b="b" l="l" r="r" t="t"/>
              <a:pathLst>
                <a:path extrusionOk="0" h="437" w="1746">
                  <a:moveTo>
                    <a:pt x="221" y="0"/>
                  </a:moveTo>
                  <a:cubicBezTo>
                    <a:pt x="99" y="0"/>
                    <a:pt x="0" y="99"/>
                    <a:pt x="0" y="221"/>
                  </a:cubicBezTo>
                  <a:cubicBezTo>
                    <a:pt x="0" y="343"/>
                    <a:pt x="99" y="436"/>
                    <a:pt x="221" y="436"/>
                  </a:cubicBezTo>
                  <a:lnTo>
                    <a:pt x="1530" y="436"/>
                  </a:lnTo>
                  <a:cubicBezTo>
                    <a:pt x="1646" y="436"/>
                    <a:pt x="1745" y="343"/>
                    <a:pt x="1745" y="221"/>
                  </a:cubicBezTo>
                  <a:cubicBezTo>
                    <a:pt x="1745" y="99"/>
                    <a:pt x="1646" y="0"/>
                    <a:pt x="15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1"/>
            <p:cNvSpPr/>
            <p:nvPr/>
          </p:nvSpPr>
          <p:spPr>
            <a:xfrm>
              <a:off x="1178298" y="1507362"/>
              <a:ext cx="47337" cy="7458"/>
            </a:xfrm>
            <a:custGeom>
              <a:rect b="b" l="l" r="r" t="t"/>
              <a:pathLst>
                <a:path extrusionOk="0" h="437" w="2908">
                  <a:moveTo>
                    <a:pt x="215" y="0"/>
                  </a:moveTo>
                  <a:cubicBezTo>
                    <a:pt x="93" y="0"/>
                    <a:pt x="0" y="99"/>
                    <a:pt x="0" y="221"/>
                  </a:cubicBezTo>
                  <a:cubicBezTo>
                    <a:pt x="0" y="343"/>
                    <a:pt x="93" y="436"/>
                    <a:pt x="215" y="436"/>
                  </a:cubicBezTo>
                  <a:lnTo>
                    <a:pt x="2687" y="436"/>
                  </a:lnTo>
                  <a:cubicBezTo>
                    <a:pt x="2809" y="436"/>
                    <a:pt x="2908" y="343"/>
                    <a:pt x="2908" y="221"/>
                  </a:cubicBezTo>
                  <a:cubicBezTo>
                    <a:pt x="2908" y="99"/>
                    <a:pt x="2809" y="0"/>
                    <a:pt x="26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1"/>
            <p:cNvSpPr/>
            <p:nvPr/>
          </p:nvSpPr>
          <p:spPr>
            <a:xfrm>
              <a:off x="1233856" y="1507362"/>
              <a:ext cx="44993" cy="7458"/>
            </a:xfrm>
            <a:custGeom>
              <a:rect b="b" l="l" r="r" t="t"/>
              <a:pathLst>
                <a:path extrusionOk="0" h="437" w="2764">
                  <a:moveTo>
                    <a:pt x="222" y="0"/>
                  </a:moveTo>
                  <a:cubicBezTo>
                    <a:pt x="100" y="0"/>
                    <a:pt x="1" y="99"/>
                    <a:pt x="1" y="221"/>
                  </a:cubicBezTo>
                  <a:cubicBezTo>
                    <a:pt x="1" y="343"/>
                    <a:pt x="100" y="436"/>
                    <a:pt x="222" y="436"/>
                  </a:cubicBezTo>
                  <a:lnTo>
                    <a:pt x="2548" y="436"/>
                  </a:lnTo>
                  <a:cubicBezTo>
                    <a:pt x="2670" y="436"/>
                    <a:pt x="2763" y="343"/>
                    <a:pt x="2763" y="221"/>
                  </a:cubicBezTo>
                  <a:cubicBezTo>
                    <a:pt x="2763" y="99"/>
                    <a:pt x="2670" y="0"/>
                    <a:pt x="25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5" name="Google Shape;845;p51"/>
          <p:cNvSpPr/>
          <p:nvPr/>
        </p:nvSpPr>
        <p:spPr>
          <a:xfrm>
            <a:off x="948599" y="1908375"/>
            <a:ext cx="401548" cy="525936"/>
          </a:xfrm>
          <a:custGeom>
            <a:rect b="b" l="l" r="r" t="t"/>
            <a:pathLst>
              <a:path extrusionOk="0" h="12595" w="13414">
                <a:moveTo>
                  <a:pt x="6393" y="1"/>
                </a:moveTo>
                <a:cubicBezTo>
                  <a:pt x="6010" y="1"/>
                  <a:pt x="5626" y="38"/>
                  <a:pt x="5242" y="124"/>
                </a:cubicBezTo>
                <a:cubicBezTo>
                  <a:pt x="2766" y="598"/>
                  <a:pt x="354" y="2515"/>
                  <a:pt x="177" y="5048"/>
                </a:cubicBezTo>
                <a:cubicBezTo>
                  <a:pt x="0" y="7821"/>
                  <a:pt x="3063" y="10064"/>
                  <a:pt x="5129" y="11330"/>
                </a:cubicBezTo>
                <a:cubicBezTo>
                  <a:pt x="6309" y="12076"/>
                  <a:pt x="7558" y="12595"/>
                  <a:pt x="8729" y="12595"/>
                </a:cubicBezTo>
                <a:cubicBezTo>
                  <a:pt x="9868" y="12595"/>
                  <a:pt x="10932" y="12105"/>
                  <a:pt x="11786" y="10856"/>
                </a:cubicBezTo>
                <a:cubicBezTo>
                  <a:pt x="13144" y="8854"/>
                  <a:pt x="13413" y="6137"/>
                  <a:pt x="12409" y="3959"/>
                </a:cubicBezTo>
                <a:cubicBezTo>
                  <a:pt x="11404" y="1751"/>
                  <a:pt x="9169" y="160"/>
                  <a:pt x="6749" y="11"/>
                </a:cubicBezTo>
                <a:cubicBezTo>
                  <a:pt x="6631" y="4"/>
                  <a:pt x="6512" y="1"/>
                  <a:pt x="63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6" name="Google Shape;846;p51"/>
          <p:cNvGrpSpPr/>
          <p:nvPr/>
        </p:nvGrpSpPr>
        <p:grpSpPr>
          <a:xfrm>
            <a:off x="1058100" y="2074030"/>
            <a:ext cx="182682" cy="194467"/>
            <a:chOff x="1094222" y="1388252"/>
            <a:chExt cx="243025" cy="194467"/>
          </a:xfrm>
        </p:grpSpPr>
        <p:sp>
          <p:nvSpPr>
            <p:cNvPr id="847" name="Google Shape;847;p51"/>
            <p:cNvSpPr/>
            <p:nvPr/>
          </p:nvSpPr>
          <p:spPr>
            <a:xfrm>
              <a:off x="1139198" y="1540899"/>
              <a:ext cx="198048" cy="41815"/>
            </a:xfrm>
            <a:custGeom>
              <a:rect b="b" l="l" r="r" t="t"/>
              <a:pathLst>
                <a:path extrusionOk="0" h="2450" w="12167">
                  <a:moveTo>
                    <a:pt x="11946" y="1"/>
                  </a:moveTo>
                  <a:cubicBezTo>
                    <a:pt x="11829" y="1"/>
                    <a:pt x="11730" y="123"/>
                    <a:pt x="11730" y="245"/>
                  </a:cubicBezTo>
                  <a:lnTo>
                    <a:pt x="11730" y="1333"/>
                  </a:lnTo>
                  <a:cubicBezTo>
                    <a:pt x="11730" y="1722"/>
                    <a:pt x="11440" y="2013"/>
                    <a:pt x="11050" y="2013"/>
                  </a:cubicBezTo>
                  <a:lnTo>
                    <a:pt x="221" y="2013"/>
                  </a:lnTo>
                  <a:cubicBezTo>
                    <a:pt x="99" y="2013"/>
                    <a:pt x="0" y="2106"/>
                    <a:pt x="0" y="2228"/>
                  </a:cubicBezTo>
                  <a:cubicBezTo>
                    <a:pt x="0" y="2350"/>
                    <a:pt x="99" y="2449"/>
                    <a:pt x="221" y="2449"/>
                  </a:cubicBezTo>
                  <a:lnTo>
                    <a:pt x="11050" y="2449"/>
                  </a:lnTo>
                  <a:cubicBezTo>
                    <a:pt x="11684" y="2449"/>
                    <a:pt x="12167" y="1937"/>
                    <a:pt x="12167" y="1333"/>
                  </a:cubicBezTo>
                  <a:lnTo>
                    <a:pt x="12167" y="245"/>
                  </a:lnTo>
                  <a:cubicBezTo>
                    <a:pt x="12167" y="123"/>
                    <a:pt x="12068" y="1"/>
                    <a:pt x="119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1"/>
            <p:cNvSpPr/>
            <p:nvPr/>
          </p:nvSpPr>
          <p:spPr>
            <a:xfrm>
              <a:off x="1094222" y="1388252"/>
              <a:ext cx="243023" cy="194467"/>
            </a:xfrm>
            <a:custGeom>
              <a:rect b="b" l="l" r="r" t="t"/>
              <a:pathLst>
                <a:path extrusionOk="0" h="11394" w="14930">
                  <a:moveTo>
                    <a:pt x="1141" y="0"/>
                  </a:moveTo>
                  <a:cubicBezTo>
                    <a:pt x="512" y="0"/>
                    <a:pt x="1" y="512"/>
                    <a:pt x="1" y="1140"/>
                  </a:cubicBezTo>
                  <a:lnTo>
                    <a:pt x="1" y="10277"/>
                  </a:lnTo>
                  <a:cubicBezTo>
                    <a:pt x="1" y="10881"/>
                    <a:pt x="512" y="11393"/>
                    <a:pt x="1141" y="11393"/>
                  </a:cubicBezTo>
                  <a:lnTo>
                    <a:pt x="1891" y="11393"/>
                  </a:lnTo>
                  <a:cubicBezTo>
                    <a:pt x="2013" y="11393"/>
                    <a:pt x="2112" y="11294"/>
                    <a:pt x="2112" y="11172"/>
                  </a:cubicBezTo>
                  <a:cubicBezTo>
                    <a:pt x="2112" y="11050"/>
                    <a:pt x="2013" y="10957"/>
                    <a:pt x="1891" y="10957"/>
                  </a:cubicBezTo>
                  <a:lnTo>
                    <a:pt x="1141" y="10957"/>
                  </a:lnTo>
                  <a:cubicBezTo>
                    <a:pt x="751" y="10957"/>
                    <a:pt x="437" y="10666"/>
                    <a:pt x="437" y="10277"/>
                  </a:cubicBezTo>
                  <a:lnTo>
                    <a:pt x="437" y="2937"/>
                  </a:lnTo>
                  <a:lnTo>
                    <a:pt x="14493" y="2937"/>
                  </a:lnTo>
                  <a:lnTo>
                    <a:pt x="14493" y="8072"/>
                  </a:lnTo>
                  <a:cubicBezTo>
                    <a:pt x="14493" y="8195"/>
                    <a:pt x="14592" y="8288"/>
                    <a:pt x="14709" y="8288"/>
                  </a:cubicBezTo>
                  <a:cubicBezTo>
                    <a:pt x="14831" y="8288"/>
                    <a:pt x="14930" y="8195"/>
                    <a:pt x="14930" y="8072"/>
                  </a:cubicBezTo>
                  <a:lnTo>
                    <a:pt x="14930" y="1140"/>
                  </a:lnTo>
                  <a:cubicBezTo>
                    <a:pt x="14930" y="512"/>
                    <a:pt x="14447" y="0"/>
                    <a:pt x="13813" y="0"/>
                  </a:cubicBezTo>
                  <a:lnTo>
                    <a:pt x="10085" y="0"/>
                  </a:lnTo>
                  <a:cubicBezTo>
                    <a:pt x="9963" y="0"/>
                    <a:pt x="9864" y="99"/>
                    <a:pt x="9864" y="221"/>
                  </a:cubicBezTo>
                  <a:cubicBezTo>
                    <a:pt x="9864" y="343"/>
                    <a:pt x="9963" y="436"/>
                    <a:pt x="10085" y="436"/>
                  </a:cubicBezTo>
                  <a:lnTo>
                    <a:pt x="13813" y="436"/>
                  </a:lnTo>
                  <a:cubicBezTo>
                    <a:pt x="14203" y="436"/>
                    <a:pt x="14493" y="756"/>
                    <a:pt x="14493" y="1140"/>
                  </a:cubicBezTo>
                  <a:lnTo>
                    <a:pt x="14493" y="2501"/>
                  </a:lnTo>
                  <a:lnTo>
                    <a:pt x="437" y="2501"/>
                  </a:lnTo>
                  <a:lnTo>
                    <a:pt x="437" y="1140"/>
                  </a:lnTo>
                  <a:cubicBezTo>
                    <a:pt x="437" y="756"/>
                    <a:pt x="751" y="436"/>
                    <a:pt x="1141" y="436"/>
                  </a:cubicBezTo>
                  <a:lnTo>
                    <a:pt x="8945" y="436"/>
                  </a:lnTo>
                  <a:cubicBezTo>
                    <a:pt x="9067" y="436"/>
                    <a:pt x="9160" y="343"/>
                    <a:pt x="9160" y="221"/>
                  </a:cubicBezTo>
                  <a:cubicBezTo>
                    <a:pt x="9160" y="99"/>
                    <a:pt x="9067" y="0"/>
                    <a:pt x="8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1"/>
            <p:cNvSpPr/>
            <p:nvPr/>
          </p:nvSpPr>
          <p:spPr>
            <a:xfrm>
              <a:off x="1117141" y="1406360"/>
              <a:ext cx="14585" cy="13910"/>
            </a:xfrm>
            <a:custGeom>
              <a:rect b="b" l="l" r="r" t="t"/>
              <a:pathLst>
                <a:path extrusionOk="0" h="815" w="896">
                  <a:moveTo>
                    <a:pt x="460" y="1"/>
                  </a:moveTo>
                  <a:cubicBezTo>
                    <a:pt x="356" y="1"/>
                    <a:pt x="253" y="44"/>
                    <a:pt x="169" y="131"/>
                  </a:cubicBezTo>
                  <a:cubicBezTo>
                    <a:pt x="0" y="277"/>
                    <a:pt x="0" y="539"/>
                    <a:pt x="169" y="684"/>
                  </a:cubicBezTo>
                  <a:cubicBezTo>
                    <a:pt x="253" y="771"/>
                    <a:pt x="356" y="815"/>
                    <a:pt x="460" y="815"/>
                  </a:cubicBezTo>
                  <a:cubicBezTo>
                    <a:pt x="563" y="815"/>
                    <a:pt x="666" y="771"/>
                    <a:pt x="750" y="684"/>
                  </a:cubicBezTo>
                  <a:cubicBezTo>
                    <a:pt x="896" y="539"/>
                    <a:pt x="896" y="277"/>
                    <a:pt x="750" y="131"/>
                  </a:cubicBezTo>
                  <a:cubicBezTo>
                    <a:pt x="666" y="44"/>
                    <a:pt x="563" y="1"/>
                    <a:pt x="4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1"/>
            <p:cNvSpPr/>
            <p:nvPr/>
          </p:nvSpPr>
          <p:spPr>
            <a:xfrm>
              <a:off x="1137684" y="1406360"/>
              <a:ext cx="14585" cy="13910"/>
            </a:xfrm>
            <a:custGeom>
              <a:rect b="b" l="l" r="r" t="t"/>
              <a:pathLst>
                <a:path extrusionOk="0" h="815" w="896">
                  <a:moveTo>
                    <a:pt x="445" y="1"/>
                  </a:moveTo>
                  <a:cubicBezTo>
                    <a:pt x="339" y="1"/>
                    <a:pt x="230" y="44"/>
                    <a:pt x="146" y="131"/>
                  </a:cubicBezTo>
                  <a:cubicBezTo>
                    <a:pt x="0" y="277"/>
                    <a:pt x="0" y="539"/>
                    <a:pt x="146" y="684"/>
                  </a:cubicBezTo>
                  <a:cubicBezTo>
                    <a:pt x="230" y="771"/>
                    <a:pt x="339" y="815"/>
                    <a:pt x="445" y="815"/>
                  </a:cubicBezTo>
                  <a:cubicBezTo>
                    <a:pt x="551" y="815"/>
                    <a:pt x="654" y="771"/>
                    <a:pt x="727" y="684"/>
                  </a:cubicBezTo>
                  <a:cubicBezTo>
                    <a:pt x="896" y="539"/>
                    <a:pt x="896" y="277"/>
                    <a:pt x="727" y="131"/>
                  </a:cubicBezTo>
                  <a:cubicBezTo>
                    <a:pt x="654" y="44"/>
                    <a:pt x="551" y="1"/>
                    <a:pt x="4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1"/>
            <p:cNvSpPr/>
            <p:nvPr/>
          </p:nvSpPr>
          <p:spPr>
            <a:xfrm>
              <a:off x="1157755" y="1406565"/>
              <a:ext cx="14959" cy="13893"/>
            </a:xfrm>
            <a:custGeom>
              <a:rect b="b" l="l" r="r" t="t"/>
              <a:pathLst>
                <a:path extrusionOk="0" h="814" w="919">
                  <a:moveTo>
                    <a:pt x="448" y="0"/>
                  </a:moveTo>
                  <a:cubicBezTo>
                    <a:pt x="304" y="0"/>
                    <a:pt x="164" y="78"/>
                    <a:pt x="99" y="213"/>
                  </a:cubicBezTo>
                  <a:cubicBezTo>
                    <a:pt x="0" y="410"/>
                    <a:pt x="76" y="649"/>
                    <a:pt x="268" y="771"/>
                  </a:cubicBezTo>
                  <a:cubicBezTo>
                    <a:pt x="324" y="800"/>
                    <a:pt x="384" y="814"/>
                    <a:pt x="445" y="814"/>
                  </a:cubicBezTo>
                  <a:cubicBezTo>
                    <a:pt x="592" y="814"/>
                    <a:pt x="739" y="731"/>
                    <a:pt x="826" y="579"/>
                  </a:cubicBezTo>
                  <a:cubicBezTo>
                    <a:pt x="919" y="381"/>
                    <a:pt x="849" y="143"/>
                    <a:pt x="628" y="44"/>
                  </a:cubicBezTo>
                  <a:cubicBezTo>
                    <a:pt x="571" y="14"/>
                    <a:pt x="509" y="0"/>
                    <a:pt x="4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1"/>
            <p:cNvSpPr/>
            <p:nvPr/>
          </p:nvSpPr>
          <p:spPr>
            <a:xfrm>
              <a:off x="1115530" y="1451571"/>
              <a:ext cx="54448" cy="7458"/>
            </a:xfrm>
            <a:custGeom>
              <a:rect b="b" l="l" r="r" t="t"/>
              <a:pathLst>
                <a:path extrusionOk="0" h="437" w="3345">
                  <a:moveTo>
                    <a:pt x="221" y="1"/>
                  </a:moveTo>
                  <a:cubicBezTo>
                    <a:pt x="99" y="1"/>
                    <a:pt x="0" y="100"/>
                    <a:pt x="0" y="216"/>
                  </a:cubicBezTo>
                  <a:cubicBezTo>
                    <a:pt x="0" y="338"/>
                    <a:pt x="99" y="437"/>
                    <a:pt x="221" y="437"/>
                  </a:cubicBezTo>
                  <a:lnTo>
                    <a:pt x="3129" y="437"/>
                  </a:lnTo>
                  <a:cubicBezTo>
                    <a:pt x="3251" y="437"/>
                    <a:pt x="3344" y="338"/>
                    <a:pt x="3344" y="216"/>
                  </a:cubicBezTo>
                  <a:cubicBezTo>
                    <a:pt x="3344" y="100"/>
                    <a:pt x="3251" y="1"/>
                    <a:pt x="3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1"/>
            <p:cNvSpPr/>
            <p:nvPr/>
          </p:nvSpPr>
          <p:spPr>
            <a:xfrm>
              <a:off x="1178673" y="1451571"/>
              <a:ext cx="18573" cy="7458"/>
            </a:xfrm>
            <a:custGeom>
              <a:rect b="b" l="l" r="r" t="t"/>
              <a:pathLst>
                <a:path extrusionOk="0" h="437" w="1141">
                  <a:moveTo>
                    <a:pt x="216" y="1"/>
                  </a:moveTo>
                  <a:cubicBezTo>
                    <a:pt x="99" y="1"/>
                    <a:pt x="0" y="100"/>
                    <a:pt x="0" y="216"/>
                  </a:cubicBezTo>
                  <a:cubicBezTo>
                    <a:pt x="0" y="338"/>
                    <a:pt x="99" y="437"/>
                    <a:pt x="216" y="437"/>
                  </a:cubicBezTo>
                  <a:lnTo>
                    <a:pt x="919" y="437"/>
                  </a:lnTo>
                  <a:cubicBezTo>
                    <a:pt x="1041" y="437"/>
                    <a:pt x="1140" y="338"/>
                    <a:pt x="1140" y="216"/>
                  </a:cubicBezTo>
                  <a:cubicBezTo>
                    <a:pt x="1140" y="100"/>
                    <a:pt x="1041" y="1"/>
                    <a:pt x="9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1"/>
            <p:cNvSpPr/>
            <p:nvPr/>
          </p:nvSpPr>
          <p:spPr>
            <a:xfrm>
              <a:off x="1206687" y="1451571"/>
              <a:ext cx="33906" cy="7458"/>
            </a:xfrm>
            <a:custGeom>
              <a:rect b="b" l="l" r="r" t="t"/>
              <a:pathLst>
                <a:path extrusionOk="0" h="437" w="2083">
                  <a:moveTo>
                    <a:pt x="216" y="1"/>
                  </a:moveTo>
                  <a:cubicBezTo>
                    <a:pt x="94" y="1"/>
                    <a:pt x="1" y="100"/>
                    <a:pt x="1" y="216"/>
                  </a:cubicBezTo>
                  <a:cubicBezTo>
                    <a:pt x="1" y="338"/>
                    <a:pt x="94" y="437"/>
                    <a:pt x="216" y="437"/>
                  </a:cubicBezTo>
                  <a:lnTo>
                    <a:pt x="1868" y="437"/>
                  </a:lnTo>
                  <a:cubicBezTo>
                    <a:pt x="1984" y="437"/>
                    <a:pt x="2083" y="338"/>
                    <a:pt x="2083" y="216"/>
                  </a:cubicBezTo>
                  <a:cubicBezTo>
                    <a:pt x="2083" y="100"/>
                    <a:pt x="1984" y="1"/>
                    <a:pt x="18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1"/>
            <p:cNvSpPr/>
            <p:nvPr/>
          </p:nvSpPr>
          <p:spPr>
            <a:xfrm>
              <a:off x="1115530" y="1469730"/>
              <a:ext cx="28404" cy="7476"/>
            </a:xfrm>
            <a:custGeom>
              <a:rect b="b" l="l" r="r" t="t"/>
              <a:pathLst>
                <a:path extrusionOk="0" h="438" w="1745">
                  <a:moveTo>
                    <a:pt x="221" y="1"/>
                  </a:moveTo>
                  <a:cubicBezTo>
                    <a:pt x="99" y="1"/>
                    <a:pt x="0" y="100"/>
                    <a:pt x="0" y="222"/>
                  </a:cubicBezTo>
                  <a:cubicBezTo>
                    <a:pt x="0" y="344"/>
                    <a:pt x="99" y="437"/>
                    <a:pt x="221" y="437"/>
                  </a:cubicBezTo>
                  <a:lnTo>
                    <a:pt x="1530" y="437"/>
                  </a:lnTo>
                  <a:cubicBezTo>
                    <a:pt x="1652" y="437"/>
                    <a:pt x="1745" y="344"/>
                    <a:pt x="1745" y="222"/>
                  </a:cubicBezTo>
                  <a:cubicBezTo>
                    <a:pt x="1745" y="100"/>
                    <a:pt x="1652" y="1"/>
                    <a:pt x="15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1"/>
            <p:cNvSpPr/>
            <p:nvPr/>
          </p:nvSpPr>
          <p:spPr>
            <a:xfrm>
              <a:off x="1152253" y="1469730"/>
              <a:ext cx="29934" cy="7476"/>
            </a:xfrm>
            <a:custGeom>
              <a:rect b="b" l="l" r="r" t="t"/>
              <a:pathLst>
                <a:path extrusionOk="0" h="438" w="1839">
                  <a:moveTo>
                    <a:pt x="216" y="1"/>
                  </a:moveTo>
                  <a:cubicBezTo>
                    <a:pt x="94" y="1"/>
                    <a:pt x="1" y="100"/>
                    <a:pt x="1" y="222"/>
                  </a:cubicBezTo>
                  <a:cubicBezTo>
                    <a:pt x="1" y="344"/>
                    <a:pt x="94" y="437"/>
                    <a:pt x="216" y="437"/>
                  </a:cubicBezTo>
                  <a:lnTo>
                    <a:pt x="1600" y="437"/>
                  </a:lnTo>
                  <a:cubicBezTo>
                    <a:pt x="1722" y="437"/>
                    <a:pt x="1839" y="344"/>
                    <a:pt x="1839" y="222"/>
                  </a:cubicBezTo>
                  <a:cubicBezTo>
                    <a:pt x="1839" y="100"/>
                    <a:pt x="1722" y="1"/>
                    <a:pt x="1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1"/>
            <p:cNvSpPr/>
            <p:nvPr/>
          </p:nvSpPr>
          <p:spPr>
            <a:xfrm>
              <a:off x="1261887" y="1469730"/>
              <a:ext cx="40629" cy="7476"/>
            </a:xfrm>
            <a:custGeom>
              <a:rect b="b" l="l" r="r" t="t"/>
              <a:pathLst>
                <a:path extrusionOk="0" h="438" w="2496">
                  <a:moveTo>
                    <a:pt x="221" y="1"/>
                  </a:moveTo>
                  <a:cubicBezTo>
                    <a:pt x="99" y="1"/>
                    <a:pt x="0" y="100"/>
                    <a:pt x="0" y="222"/>
                  </a:cubicBezTo>
                  <a:cubicBezTo>
                    <a:pt x="0" y="344"/>
                    <a:pt x="99" y="437"/>
                    <a:pt x="221" y="437"/>
                  </a:cubicBezTo>
                  <a:lnTo>
                    <a:pt x="2280" y="437"/>
                  </a:lnTo>
                  <a:cubicBezTo>
                    <a:pt x="2402" y="437"/>
                    <a:pt x="2495" y="344"/>
                    <a:pt x="2495" y="222"/>
                  </a:cubicBezTo>
                  <a:cubicBezTo>
                    <a:pt x="2495" y="100"/>
                    <a:pt x="2402" y="1"/>
                    <a:pt x="22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1"/>
            <p:cNvSpPr/>
            <p:nvPr/>
          </p:nvSpPr>
          <p:spPr>
            <a:xfrm>
              <a:off x="1191256" y="1469730"/>
              <a:ext cx="61171" cy="7476"/>
            </a:xfrm>
            <a:custGeom>
              <a:rect b="b" l="l" r="r" t="t"/>
              <a:pathLst>
                <a:path extrusionOk="0" h="438" w="3758">
                  <a:moveTo>
                    <a:pt x="222" y="1"/>
                  </a:moveTo>
                  <a:cubicBezTo>
                    <a:pt x="100" y="1"/>
                    <a:pt x="1" y="100"/>
                    <a:pt x="1" y="222"/>
                  </a:cubicBezTo>
                  <a:cubicBezTo>
                    <a:pt x="1" y="344"/>
                    <a:pt x="100" y="437"/>
                    <a:pt x="222" y="437"/>
                  </a:cubicBezTo>
                  <a:lnTo>
                    <a:pt x="3543" y="437"/>
                  </a:lnTo>
                  <a:cubicBezTo>
                    <a:pt x="3659" y="437"/>
                    <a:pt x="3758" y="344"/>
                    <a:pt x="3758" y="222"/>
                  </a:cubicBezTo>
                  <a:cubicBezTo>
                    <a:pt x="3758" y="100"/>
                    <a:pt x="3659" y="1"/>
                    <a:pt x="3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1"/>
            <p:cNvSpPr/>
            <p:nvPr/>
          </p:nvSpPr>
          <p:spPr>
            <a:xfrm>
              <a:off x="1115530" y="1526016"/>
              <a:ext cx="15057" cy="7458"/>
            </a:xfrm>
            <a:custGeom>
              <a:rect b="b" l="l" r="r" t="t"/>
              <a:pathLst>
                <a:path extrusionOk="0" h="437" w="925">
                  <a:moveTo>
                    <a:pt x="221" y="0"/>
                  </a:moveTo>
                  <a:cubicBezTo>
                    <a:pt x="99" y="0"/>
                    <a:pt x="0" y="99"/>
                    <a:pt x="0" y="216"/>
                  </a:cubicBezTo>
                  <a:cubicBezTo>
                    <a:pt x="0" y="338"/>
                    <a:pt x="99" y="437"/>
                    <a:pt x="221" y="437"/>
                  </a:cubicBezTo>
                  <a:lnTo>
                    <a:pt x="704" y="437"/>
                  </a:lnTo>
                  <a:cubicBezTo>
                    <a:pt x="826" y="437"/>
                    <a:pt x="925" y="338"/>
                    <a:pt x="925" y="216"/>
                  </a:cubicBezTo>
                  <a:cubicBezTo>
                    <a:pt x="925" y="99"/>
                    <a:pt x="826" y="0"/>
                    <a:pt x="7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1"/>
            <p:cNvSpPr/>
            <p:nvPr/>
          </p:nvSpPr>
          <p:spPr>
            <a:xfrm>
              <a:off x="1139198" y="1526016"/>
              <a:ext cx="58046" cy="7458"/>
            </a:xfrm>
            <a:custGeom>
              <a:rect b="b" l="l" r="r" t="t"/>
              <a:pathLst>
                <a:path extrusionOk="0" h="437" w="3566">
                  <a:moveTo>
                    <a:pt x="221" y="0"/>
                  </a:moveTo>
                  <a:cubicBezTo>
                    <a:pt x="99" y="0"/>
                    <a:pt x="0" y="99"/>
                    <a:pt x="0" y="216"/>
                  </a:cubicBezTo>
                  <a:cubicBezTo>
                    <a:pt x="0" y="338"/>
                    <a:pt x="99" y="437"/>
                    <a:pt x="221" y="437"/>
                  </a:cubicBezTo>
                  <a:lnTo>
                    <a:pt x="3344" y="437"/>
                  </a:lnTo>
                  <a:cubicBezTo>
                    <a:pt x="3466" y="437"/>
                    <a:pt x="3565" y="338"/>
                    <a:pt x="3565" y="216"/>
                  </a:cubicBezTo>
                  <a:cubicBezTo>
                    <a:pt x="3565" y="99"/>
                    <a:pt x="3466" y="0"/>
                    <a:pt x="33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1"/>
            <p:cNvSpPr/>
            <p:nvPr/>
          </p:nvSpPr>
          <p:spPr>
            <a:xfrm>
              <a:off x="1206687" y="1526016"/>
              <a:ext cx="33906" cy="7458"/>
            </a:xfrm>
            <a:custGeom>
              <a:rect b="b" l="l" r="r" t="t"/>
              <a:pathLst>
                <a:path extrusionOk="0" h="437" w="2083">
                  <a:moveTo>
                    <a:pt x="216" y="0"/>
                  </a:moveTo>
                  <a:cubicBezTo>
                    <a:pt x="94" y="0"/>
                    <a:pt x="1" y="99"/>
                    <a:pt x="1" y="216"/>
                  </a:cubicBezTo>
                  <a:cubicBezTo>
                    <a:pt x="1" y="338"/>
                    <a:pt x="94" y="437"/>
                    <a:pt x="216" y="437"/>
                  </a:cubicBezTo>
                  <a:lnTo>
                    <a:pt x="1868" y="437"/>
                  </a:lnTo>
                  <a:cubicBezTo>
                    <a:pt x="1984" y="437"/>
                    <a:pt x="2083" y="338"/>
                    <a:pt x="2083" y="216"/>
                  </a:cubicBezTo>
                  <a:cubicBezTo>
                    <a:pt x="2083" y="99"/>
                    <a:pt x="1984" y="0"/>
                    <a:pt x="18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1"/>
            <p:cNvSpPr/>
            <p:nvPr/>
          </p:nvSpPr>
          <p:spPr>
            <a:xfrm>
              <a:off x="1115530" y="1544568"/>
              <a:ext cx="28404" cy="7476"/>
            </a:xfrm>
            <a:custGeom>
              <a:rect b="b" l="l" r="r" t="t"/>
              <a:pathLst>
                <a:path extrusionOk="0" h="438" w="1745">
                  <a:moveTo>
                    <a:pt x="221" y="1"/>
                  </a:moveTo>
                  <a:cubicBezTo>
                    <a:pt x="99" y="1"/>
                    <a:pt x="0" y="100"/>
                    <a:pt x="0" y="222"/>
                  </a:cubicBezTo>
                  <a:cubicBezTo>
                    <a:pt x="0" y="344"/>
                    <a:pt x="99" y="437"/>
                    <a:pt x="221" y="437"/>
                  </a:cubicBezTo>
                  <a:lnTo>
                    <a:pt x="1530" y="437"/>
                  </a:lnTo>
                  <a:cubicBezTo>
                    <a:pt x="1652" y="437"/>
                    <a:pt x="1745" y="344"/>
                    <a:pt x="1745" y="222"/>
                  </a:cubicBezTo>
                  <a:cubicBezTo>
                    <a:pt x="1745" y="100"/>
                    <a:pt x="1652" y="1"/>
                    <a:pt x="15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1"/>
            <p:cNvSpPr/>
            <p:nvPr/>
          </p:nvSpPr>
          <p:spPr>
            <a:xfrm>
              <a:off x="1152253" y="1544568"/>
              <a:ext cx="29934" cy="7476"/>
            </a:xfrm>
            <a:custGeom>
              <a:rect b="b" l="l" r="r" t="t"/>
              <a:pathLst>
                <a:path extrusionOk="0" h="438" w="1839">
                  <a:moveTo>
                    <a:pt x="216" y="1"/>
                  </a:moveTo>
                  <a:cubicBezTo>
                    <a:pt x="94" y="1"/>
                    <a:pt x="1" y="100"/>
                    <a:pt x="1" y="222"/>
                  </a:cubicBezTo>
                  <a:cubicBezTo>
                    <a:pt x="1" y="344"/>
                    <a:pt x="94" y="437"/>
                    <a:pt x="216" y="437"/>
                  </a:cubicBezTo>
                  <a:lnTo>
                    <a:pt x="1600" y="437"/>
                  </a:lnTo>
                  <a:cubicBezTo>
                    <a:pt x="1722" y="437"/>
                    <a:pt x="1839" y="344"/>
                    <a:pt x="1839" y="222"/>
                  </a:cubicBezTo>
                  <a:cubicBezTo>
                    <a:pt x="1839" y="100"/>
                    <a:pt x="1722" y="1"/>
                    <a:pt x="1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1"/>
            <p:cNvSpPr/>
            <p:nvPr/>
          </p:nvSpPr>
          <p:spPr>
            <a:xfrm>
              <a:off x="1261887" y="1544568"/>
              <a:ext cx="20184" cy="7476"/>
            </a:xfrm>
            <a:custGeom>
              <a:rect b="b" l="l" r="r" t="t"/>
              <a:pathLst>
                <a:path extrusionOk="0" h="438" w="1240">
                  <a:moveTo>
                    <a:pt x="221" y="1"/>
                  </a:moveTo>
                  <a:cubicBezTo>
                    <a:pt x="99" y="1"/>
                    <a:pt x="0" y="100"/>
                    <a:pt x="0" y="222"/>
                  </a:cubicBezTo>
                  <a:cubicBezTo>
                    <a:pt x="0" y="344"/>
                    <a:pt x="99" y="437"/>
                    <a:pt x="221" y="437"/>
                  </a:cubicBezTo>
                  <a:lnTo>
                    <a:pt x="1018" y="437"/>
                  </a:lnTo>
                  <a:cubicBezTo>
                    <a:pt x="1140" y="437"/>
                    <a:pt x="1239" y="344"/>
                    <a:pt x="1239" y="222"/>
                  </a:cubicBezTo>
                  <a:cubicBezTo>
                    <a:pt x="1239" y="100"/>
                    <a:pt x="1140" y="1"/>
                    <a:pt x="10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1"/>
            <p:cNvSpPr/>
            <p:nvPr/>
          </p:nvSpPr>
          <p:spPr>
            <a:xfrm>
              <a:off x="1191256" y="1544568"/>
              <a:ext cx="61171" cy="7476"/>
            </a:xfrm>
            <a:custGeom>
              <a:rect b="b" l="l" r="r" t="t"/>
              <a:pathLst>
                <a:path extrusionOk="0" h="438" w="3758">
                  <a:moveTo>
                    <a:pt x="222" y="1"/>
                  </a:moveTo>
                  <a:cubicBezTo>
                    <a:pt x="100" y="1"/>
                    <a:pt x="1" y="100"/>
                    <a:pt x="1" y="222"/>
                  </a:cubicBezTo>
                  <a:cubicBezTo>
                    <a:pt x="1" y="344"/>
                    <a:pt x="100" y="437"/>
                    <a:pt x="222" y="437"/>
                  </a:cubicBezTo>
                  <a:lnTo>
                    <a:pt x="3543" y="437"/>
                  </a:lnTo>
                  <a:cubicBezTo>
                    <a:pt x="3659" y="437"/>
                    <a:pt x="3758" y="344"/>
                    <a:pt x="3758" y="222"/>
                  </a:cubicBezTo>
                  <a:cubicBezTo>
                    <a:pt x="3758" y="100"/>
                    <a:pt x="3659" y="1"/>
                    <a:pt x="3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1"/>
            <p:cNvSpPr/>
            <p:nvPr/>
          </p:nvSpPr>
          <p:spPr>
            <a:xfrm>
              <a:off x="1141184" y="1489186"/>
              <a:ext cx="54823" cy="7458"/>
            </a:xfrm>
            <a:custGeom>
              <a:rect b="b" l="l" r="r" t="t"/>
              <a:pathLst>
                <a:path extrusionOk="0" h="437" w="3368">
                  <a:moveTo>
                    <a:pt x="221" y="1"/>
                  </a:moveTo>
                  <a:cubicBezTo>
                    <a:pt x="99" y="1"/>
                    <a:pt x="0" y="100"/>
                    <a:pt x="0" y="222"/>
                  </a:cubicBezTo>
                  <a:cubicBezTo>
                    <a:pt x="0" y="338"/>
                    <a:pt x="99" y="437"/>
                    <a:pt x="221" y="437"/>
                  </a:cubicBezTo>
                  <a:lnTo>
                    <a:pt x="3129" y="437"/>
                  </a:lnTo>
                  <a:cubicBezTo>
                    <a:pt x="3245" y="437"/>
                    <a:pt x="3368" y="338"/>
                    <a:pt x="3368" y="222"/>
                  </a:cubicBezTo>
                  <a:cubicBezTo>
                    <a:pt x="3368" y="100"/>
                    <a:pt x="3245" y="1"/>
                    <a:pt x="3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1"/>
            <p:cNvSpPr/>
            <p:nvPr/>
          </p:nvSpPr>
          <p:spPr>
            <a:xfrm>
              <a:off x="1204701" y="1489186"/>
              <a:ext cx="17336" cy="7458"/>
            </a:xfrm>
            <a:custGeom>
              <a:rect b="b" l="l" r="r" t="t"/>
              <a:pathLst>
                <a:path extrusionOk="0" h="437" w="1065">
                  <a:moveTo>
                    <a:pt x="216" y="1"/>
                  </a:moveTo>
                  <a:cubicBezTo>
                    <a:pt x="100" y="1"/>
                    <a:pt x="1" y="100"/>
                    <a:pt x="1" y="222"/>
                  </a:cubicBezTo>
                  <a:cubicBezTo>
                    <a:pt x="1" y="338"/>
                    <a:pt x="100" y="437"/>
                    <a:pt x="216" y="437"/>
                  </a:cubicBezTo>
                  <a:lnTo>
                    <a:pt x="850" y="437"/>
                  </a:lnTo>
                  <a:cubicBezTo>
                    <a:pt x="972" y="437"/>
                    <a:pt x="1065" y="338"/>
                    <a:pt x="1065" y="222"/>
                  </a:cubicBezTo>
                  <a:cubicBezTo>
                    <a:pt x="1065" y="100"/>
                    <a:pt x="972" y="1"/>
                    <a:pt x="8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1"/>
            <p:cNvSpPr/>
            <p:nvPr/>
          </p:nvSpPr>
          <p:spPr>
            <a:xfrm>
              <a:off x="1230730" y="1489186"/>
              <a:ext cx="35518" cy="7458"/>
            </a:xfrm>
            <a:custGeom>
              <a:rect b="b" l="l" r="r" t="t"/>
              <a:pathLst>
                <a:path extrusionOk="0" h="437" w="2182">
                  <a:moveTo>
                    <a:pt x="216" y="1"/>
                  </a:moveTo>
                  <a:cubicBezTo>
                    <a:pt x="100" y="1"/>
                    <a:pt x="1" y="100"/>
                    <a:pt x="1" y="222"/>
                  </a:cubicBezTo>
                  <a:cubicBezTo>
                    <a:pt x="1" y="338"/>
                    <a:pt x="100" y="437"/>
                    <a:pt x="216" y="437"/>
                  </a:cubicBezTo>
                  <a:lnTo>
                    <a:pt x="1961" y="437"/>
                  </a:lnTo>
                  <a:cubicBezTo>
                    <a:pt x="2083" y="437"/>
                    <a:pt x="2182" y="338"/>
                    <a:pt x="2182" y="222"/>
                  </a:cubicBezTo>
                  <a:cubicBezTo>
                    <a:pt x="2182" y="100"/>
                    <a:pt x="2083" y="1"/>
                    <a:pt x="19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1"/>
            <p:cNvSpPr/>
            <p:nvPr/>
          </p:nvSpPr>
          <p:spPr>
            <a:xfrm>
              <a:off x="1141184" y="1507362"/>
              <a:ext cx="28421" cy="7458"/>
            </a:xfrm>
            <a:custGeom>
              <a:rect b="b" l="l" r="r" t="t"/>
              <a:pathLst>
                <a:path extrusionOk="0" h="437" w="1746">
                  <a:moveTo>
                    <a:pt x="221" y="0"/>
                  </a:moveTo>
                  <a:cubicBezTo>
                    <a:pt x="99" y="0"/>
                    <a:pt x="0" y="99"/>
                    <a:pt x="0" y="221"/>
                  </a:cubicBezTo>
                  <a:cubicBezTo>
                    <a:pt x="0" y="343"/>
                    <a:pt x="99" y="436"/>
                    <a:pt x="221" y="436"/>
                  </a:cubicBezTo>
                  <a:lnTo>
                    <a:pt x="1530" y="436"/>
                  </a:lnTo>
                  <a:cubicBezTo>
                    <a:pt x="1646" y="436"/>
                    <a:pt x="1745" y="343"/>
                    <a:pt x="1745" y="221"/>
                  </a:cubicBezTo>
                  <a:cubicBezTo>
                    <a:pt x="1745" y="99"/>
                    <a:pt x="1646" y="0"/>
                    <a:pt x="15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1"/>
            <p:cNvSpPr/>
            <p:nvPr/>
          </p:nvSpPr>
          <p:spPr>
            <a:xfrm>
              <a:off x="1178298" y="1507362"/>
              <a:ext cx="47335" cy="7458"/>
            </a:xfrm>
            <a:custGeom>
              <a:rect b="b" l="l" r="r" t="t"/>
              <a:pathLst>
                <a:path extrusionOk="0" h="437" w="2908">
                  <a:moveTo>
                    <a:pt x="215" y="0"/>
                  </a:moveTo>
                  <a:cubicBezTo>
                    <a:pt x="93" y="0"/>
                    <a:pt x="0" y="99"/>
                    <a:pt x="0" y="221"/>
                  </a:cubicBezTo>
                  <a:cubicBezTo>
                    <a:pt x="0" y="343"/>
                    <a:pt x="93" y="436"/>
                    <a:pt x="215" y="436"/>
                  </a:cubicBezTo>
                  <a:lnTo>
                    <a:pt x="2687" y="436"/>
                  </a:lnTo>
                  <a:cubicBezTo>
                    <a:pt x="2809" y="436"/>
                    <a:pt x="2908" y="343"/>
                    <a:pt x="2908" y="221"/>
                  </a:cubicBezTo>
                  <a:cubicBezTo>
                    <a:pt x="2908" y="99"/>
                    <a:pt x="2809" y="0"/>
                    <a:pt x="26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1"/>
            <p:cNvSpPr/>
            <p:nvPr/>
          </p:nvSpPr>
          <p:spPr>
            <a:xfrm>
              <a:off x="1233856" y="1507362"/>
              <a:ext cx="44991" cy="7458"/>
            </a:xfrm>
            <a:custGeom>
              <a:rect b="b" l="l" r="r" t="t"/>
              <a:pathLst>
                <a:path extrusionOk="0" h="437" w="2764">
                  <a:moveTo>
                    <a:pt x="222" y="0"/>
                  </a:moveTo>
                  <a:cubicBezTo>
                    <a:pt x="100" y="0"/>
                    <a:pt x="1" y="99"/>
                    <a:pt x="1" y="221"/>
                  </a:cubicBezTo>
                  <a:cubicBezTo>
                    <a:pt x="1" y="343"/>
                    <a:pt x="100" y="436"/>
                    <a:pt x="222" y="436"/>
                  </a:cubicBezTo>
                  <a:lnTo>
                    <a:pt x="2548" y="436"/>
                  </a:lnTo>
                  <a:cubicBezTo>
                    <a:pt x="2670" y="436"/>
                    <a:pt x="2763" y="343"/>
                    <a:pt x="2763" y="221"/>
                  </a:cubicBezTo>
                  <a:cubicBezTo>
                    <a:pt x="2763" y="99"/>
                    <a:pt x="2670" y="0"/>
                    <a:pt x="25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2" name="Google Shape;872;p51"/>
          <p:cNvSpPr txBox="1"/>
          <p:nvPr>
            <p:ph idx="5" type="subTitle"/>
          </p:nvPr>
        </p:nvSpPr>
        <p:spPr>
          <a:xfrm>
            <a:off x="1359103" y="2736042"/>
            <a:ext cx="3037200" cy="399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t>Register User</a:t>
            </a:r>
            <a:endParaRPr sz="2000"/>
          </a:p>
        </p:txBody>
      </p:sp>
      <p:sp>
        <p:nvSpPr>
          <p:cNvPr id="873" name="Google Shape;873;p51"/>
          <p:cNvSpPr/>
          <p:nvPr/>
        </p:nvSpPr>
        <p:spPr>
          <a:xfrm>
            <a:off x="948599" y="2594175"/>
            <a:ext cx="401548" cy="525936"/>
          </a:xfrm>
          <a:custGeom>
            <a:rect b="b" l="l" r="r" t="t"/>
            <a:pathLst>
              <a:path extrusionOk="0" h="12595" w="13414">
                <a:moveTo>
                  <a:pt x="6393" y="1"/>
                </a:moveTo>
                <a:cubicBezTo>
                  <a:pt x="6010" y="1"/>
                  <a:pt x="5626" y="38"/>
                  <a:pt x="5242" y="124"/>
                </a:cubicBezTo>
                <a:cubicBezTo>
                  <a:pt x="2766" y="598"/>
                  <a:pt x="354" y="2515"/>
                  <a:pt x="177" y="5048"/>
                </a:cubicBezTo>
                <a:cubicBezTo>
                  <a:pt x="0" y="7821"/>
                  <a:pt x="3063" y="10064"/>
                  <a:pt x="5129" y="11330"/>
                </a:cubicBezTo>
                <a:cubicBezTo>
                  <a:pt x="6309" y="12076"/>
                  <a:pt x="7558" y="12595"/>
                  <a:pt x="8729" y="12595"/>
                </a:cubicBezTo>
                <a:cubicBezTo>
                  <a:pt x="9868" y="12595"/>
                  <a:pt x="10932" y="12105"/>
                  <a:pt x="11786" y="10856"/>
                </a:cubicBezTo>
                <a:cubicBezTo>
                  <a:pt x="13144" y="8854"/>
                  <a:pt x="13413" y="6137"/>
                  <a:pt x="12409" y="3959"/>
                </a:cubicBezTo>
                <a:cubicBezTo>
                  <a:pt x="11404" y="1751"/>
                  <a:pt x="9169" y="160"/>
                  <a:pt x="6749" y="11"/>
                </a:cubicBezTo>
                <a:cubicBezTo>
                  <a:pt x="6631" y="4"/>
                  <a:pt x="6512" y="1"/>
                  <a:pt x="63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1"/>
          <p:cNvSpPr txBox="1"/>
          <p:nvPr>
            <p:ph idx="5" type="subTitle"/>
          </p:nvPr>
        </p:nvSpPr>
        <p:spPr>
          <a:xfrm>
            <a:off x="1359103" y="3421842"/>
            <a:ext cx="3037200" cy="399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t>Display Books</a:t>
            </a:r>
            <a:endParaRPr sz="2000"/>
          </a:p>
        </p:txBody>
      </p:sp>
      <p:sp>
        <p:nvSpPr>
          <p:cNvPr id="875" name="Google Shape;875;p51"/>
          <p:cNvSpPr/>
          <p:nvPr/>
        </p:nvSpPr>
        <p:spPr>
          <a:xfrm>
            <a:off x="948599" y="3279975"/>
            <a:ext cx="401548" cy="525936"/>
          </a:xfrm>
          <a:custGeom>
            <a:rect b="b" l="l" r="r" t="t"/>
            <a:pathLst>
              <a:path extrusionOk="0" h="12595" w="13414">
                <a:moveTo>
                  <a:pt x="6393" y="1"/>
                </a:moveTo>
                <a:cubicBezTo>
                  <a:pt x="6010" y="1"/>
                  <a:pt x="5626" y="38"/>
                  <a:pt x="5242" y="124"/>
                </a:cubicBezTo>
                <a:cubicBezTo>
                  <a:pt x="2766" y="598"/>
                  <a:pt x="354" y="2515"/>
                  <a:pt x="177" y="5048"/>
                </a:cubicBezTo>
                <a:cubicBezTo>
                  <a:pt x="0" y="7821"/>
                  <a:pt x="3063" y="10064"/>
                  <a:pt x="5129" y="11330"/>
                </a:cubicBezTo>
                <a:cubicBezTo>
                  <a:pt x="6309" y="12076"/>
                  <a:pt x="7558" y="12595"/>
                  <a:pt x="8729" y="12595"/>
                </a:cubicBezTo>
                <a:cubicBezTo>
                  <a:pt x="9868" y="12595"/>
                  <a:pt x="10932" y="12105"/>
                  <a:pt x="11786" y="10856"/>
                </a:cubicBezTo>
                <a:cubicBezTo>
                  <a:pt x="13144" y="8854"/>
                  <a:pt x="13413" y="6137"/>
                  <a:pt x="12409" y="3959"/>
                </a:cubicBezTo>
                <a:cubicBezTo>
                  <a:pt x="11404" y="1751"/>
                  <a:pt x="9169" y="160"/>
                  <a:pt x="6749" y="11"/>
                </a:cubicBezTo>
                <a:cubicBezTo>
                  <a:pt x="6631" y="4"/>
                  <a:pt x="6512" y="1"/>
                  <a:pt x="63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6" name="Google Shape;876;p51"/>
          <p:cNvGrpSpPr/>
          <p:nvPr/>
        </p:nvGrpSpPr>
        <p:grpSpPr>
          <a:xfrm>
            <a:off x="1058100" y="3445630"/>
            <a:ext cx="182682" cy="194467"/>
            <a:chOff x="1094222" y="1388252"/>
            <a:chExt cx="243025" cy="194467"/>
          </a:xfrm>
        </p:grpSpPr>
        <p:sp>
          <p:nvSpPr>
            <p:cNvPr id="877" name="Google Shape;877;p51"/>
            <p:cNvSpPr/>
            <p:nvPr/>
          </p:nvSpPr>
          <p:spPr>
            <a:xfrm>
              <a:off x="1139198" y="1540899"/>
              <a:ext cx="198048" cy="41815"/>
            </a:xfrm>
            <a:custGeom>
              <a:rect b="b" l="l" r="r" t="t"/>
              <a:pathLst>
                <a:path extrusionOk="0" h="2450" w="12167">
                  <a:moveTo>
                    <a:pt x="11946" y="1"/>
                  </a:moveTo>
                  <a:cubicBezTo>
                    <a:pt x="11829" y="1"/>
                    <a:pt x="11730" y="123"/>
                    <a:pt x="11730" y="245"/>
                  </a:cubicBezTo>
                  <a:lnTo>
                    <a:pt x="11730" y="1333"/>
                  </a:lnTo>
                  <a:cubicBezTo>
                    <a:pt x="11730" y="1722"/>
                    <a:pt x="11440" y="2013"/>
                    <a:pt x="11050" y="2013"/>
                  </a:cubicBezTo>
                  <a:lnTo>
                    <a:pt x="221" y="2013"/>
                  </a:lnTo>
                  <a:cubicBezTo>
                    <a:pt x="99" y="2013"/>
                    <a:pt x="0" y="2106"/>
                    <a:pt x="0" y="2228"/>
                  </a:cubicBezTo>
                  <a:cubicBezTo>
                    <a:pt x="0" y="2350"/>
                    <a:pt x="99" y="2449"/>
                    <a:pt x="221" y="2449"/>
                  </a:cubicBezTo>
                  <a:lnTo>
                    <a:pt x="11050" y="2449"/>
                  </a:lnTo>
                  <a:cubicBezTo>
                    <a:pt x="11684" y="2449"/>
                    <a:pt x="12167" y="1937"/>
                    <a:pt x="12167" y="1333"/>
                  </a:cubicBezTo>
                  <a:lnTo>
                    <a:pt x="12167" y="245"/>
                  </a:lnTo>
                  <a:cubicBezTo>
                    <a:pt x="12167" y="123"/>
                    <a:pt x="12068" y="1"/>
                    <a:pt x="119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1"/>
            <p:cNvSpPr/>
            <p:nvPr/>
          </p:nvSpPr>
          <p:spPr>
            <a:xfrm>
              <a:off x="1094222" y="1388252"/>
              <a:ext cx="243023" cy="194467"/>
            </a:xfrm>
            <a:custGeom>
              <a:rect b="b" l="l" r="r" t="t"/>
              <a:pathLst>
                <a:path extrusionOk="0" h="11394" w="14930">
                  <a:moveTo>
                    <a:pt x="1141" y="0"/>
                  </a:moveTo>
                  <a:cubicBezTo>
                    <a:pt x="512" y="0"/>
                    <a:pt x="1" y="512"/>
                    <a:pt x="1" y="1140"/>
                  </a:cubicBezTo>
                  <a:lnTo>
                    <a:pt x="1" y="10277"/>
                  </a:lnTo>
                  <a:cubicBezTo>
                    <a:pt x="1" y="10881"/>
                    <a:pt x="512" y="11393"/>
                    <a:pt x="1141" y="11393"/>
                  </a:cubicBezTo>
                  <a:lnTo>
                    <a:pt x="1891" y="11393"/>
                  </a:lnTo>
                  <a:cubicBezTo>
                    <a:pt x="2013" y="11393"/>
                    <a:pt x="2112" y="11294"/>
                    <a:pt x="2112" y="11172"/>
                  </a:cubicBezTo>
                  <a:cubicBezTo>
                    <a:pt x="2112" y="11050"/>
                    <a:pt x="2013" y="10957"/>
                    <a:pt x="1891" y="10957"/>
                  </a:cubicBezTo>
                  <a:lnTo>
                    <a:pt x="1141" y="10957"/>
                  </a:lnTo>
                  <a:cubicBezTo>
                    <a:pt x="751" y="10957"/>
                    <a:pt x="437" y="10666"/>
                    <a:pt x="437" y="10277"/>
                  </a:cubicBezTo>
                  <a:lnTo>
                    <a:pt x="437" y="2937"/>
                  </a:lnTo>
                  <a:lnTo>
                    <a:pt x="14493" y="2937"/>
                  </a:lnTo>
                  <a:lnTo>
                    <a:pt x="14493" y="8072"/>
                  </a:lnTo>
                  <a:cubicBezTo>
                    <a:pt x="14493" y="8195"/>
                    <a:pt x="14592" y="8288"/>
                    <a:pt x="14709" y="8288"/>
                  </a:cubicBezTo>
                  <a:cubicBezTo>
                    <a:pt x="14831" y="8288"/>
                    <a:pt x="14930" y="8195"/>
                    <a:pt x="14930" y="8072"/>
                  </a:cubicBezTo>
                  <a:lnTo>
                    <a:pt x="14930" y="1140"/>
                  </a:lnTo>
                  <a:cubicBezTo>
                    <a:pt x="14930" y="512"/>
                    <a:pt x="14447" y="0"/>
                    <a:pt x="13813" y="0"/>
                  </a:cubicBezTo>
                  <a:lnTo>
                    <a:pt x="10085" y="0"/>
                  </a:lnTo>
                  <a:cubicBezTo>
                    <a:pt x="9963" y="0"/>
                    <a:pt x="9864" y="99"/>
                    <a:pt x="9864" y="221"/>
                  </a:cubicBezTo>
                  <a:cubicBezTo>
                    <a:pt x="9864" y="343"/>
                    <a:pt x="9963" y="436"/>
                    <a:pt x="10085" y="436"/>
                  </a:cubicBezTo>
                  <a:lnTo>
                    <a:pt x="13813" y="436"/>
                  </a:lnTo>
                  <a:cubicBezTo>
                    <a:pt x="14203" y="436"/>
                    <a:pt x="14493" y="756"/>
                    <a:pt x="14493" y="1140"/>
                  </a:cubicBezTo>
                  <a:lnTo>
                    <a:pt x="14493" y="2501"/>
                  </a:lnTo>
                  <a:lnTo>
                    <a:pt x="437" y="2501"/>
                  </a:lnTo>
                  <a:lnTo>
                    <a:pt x="437" y="1140"/>
                  </a:lnTo>
                  <a:cubicBezTo>
                    <a:pt x="437" y="756"/>
                    <a:pt x="751" y="436"/>
                    <a:pt x="1141" y="436"/>
                  </a:cubicBezTo>
                  <a:lnTo>
                    <a:pt x="8945" y="436"/>
                  </a:lnTo>
                  <a:cubicBezTo>
                    <a:pt x="9067" y="436"/>
                    <a:pt x="9160" y="343"/>
                    <a:pt x="9160" y="221"/>
                  </a:cubicBezTo>
                  <a:cubicBezTo>
                    <a:pt x="9160" y="99"/>
                    <a:pt x="9067" y="0"/>
                    <a:pt x="8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1"/>
            <p:cNvSpPr/>
            <p:nvPr/>
          </p:nvSpPr>
          <p:spPr>
            <a:xfrm>
              <a:off x="1117141" y="1406360"/>
              <a:ext cx="14585" cy="13910"/>
            </a:xfrm>
            <a:custGeom>
              <a:rect b="b" l="l" r="r" t="t"/>
              <a:pathLst>
                <a:path extrusionOk="0" h="815" w="896">
                  <a:moveTo>
                    <a:pt x="460" y="1"/>
                  </a:moveTo>
                  <a:cubicBezTo>
                    <a:pt x="356" y="1"/>
                    <a:pt x="253" y="44"/>
                    <a:pt x="169" y="131"/>
                  </a:cubicBezTo>
                  <a:cubicBezTo>
                    <a:pt x="0" y="277"/>
                    <a:pt x="0" y="539"/>
                    <a:pt x="169" y="684"/>
                  </a:cubicBezTo>
                  <a:cubicBezTo>
                    <a:pt x="253" y="771"/>
                    <a:pt x="356" y="815"/>
                    <a:pt x="460" y="815"/>
                  </a:cubicBezTo>
                  <a:cubicBezTo>
                    <a:pt x="563" y="815"/>
                    <a:pt x="666" y="771"/>
                    <a:pt x="750" y="684"/>
                  </a:cubicBezTo>
                  <a:cubicBezTo>
                    <a:pt x="896" y="539"/>
                    <a:pt x="896" y="277"/>
                    <a:pt x="750" y="131"/>
                  </a:cubicBezTo>
                  <a:cubicBezTo>
                    <a:pt x="666" y="44"/>
                    <a:pt x="563" y="1"/>
                    <a:pt x="4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1"/>
            <p:cNvSpPr/>
            <p:nvPr/>
          </p:nvSpPr>
          <p:spPr>
            <a:xfrm>
              <a:off x="1137684" y="1406360"/>
              <a:ext cx="14585" cy="13910"/>
            </a:xfrm>
            <a:custGeom>
              <a:rect b="b" l="l" r="r" t="t"/>
              <a:pathLst>
                <a:path extrusionOk="0" h="815" w="896">
                  <a:moveTo>
                    <a:pt x="445" y="1"/>
                  </a:moveTo>
                  <a:cubicBezTo>
                    <a:pt x="339" y="1"/>
                    <a:pt x="230" y="44"/>
                    <a:pt x="146" y="131"/>
                  </a:cubicBezTo>
                  <a:cubicBezTo>
                    <a:pt x="0" y="277"/>
                    <a:pt x="0" y="539"/>
                    <a:pt x="146" y="684"/>
                  </a:cubicBezTo>
                  <a:cubicBezTo>
                    <a:pt x="230" y="771"/>
                    <a:pt x="339" y="815"/>
                    <a:pt x="445" y="815"/>
                  </a:cubicBezTo>
                  <a:cubicBezTo>
                    <a:pt x="551" y="815"/>
                    <a:pt x="654" y="771"/>
                    <a:pt x="727" y="684"/>
                  </a:cubicBezTo>
                  <a:cubicBezTo>
                    <a:pt x="896" y="539"/>
                    <a:pt x="896" y="277"/>
                    <a:pt x="727" y="131"/>
                  </a:cubicBezTo>
                  <a:cubicBezTo>
                    <a:pt x="654" y="44"/>
                    <a:pt x="551" y="1"/>
                    <a:pt x="4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1"/>
            <p:cNvSpPr/>
            <p:nvPr/>
          </p:nvSpPr>
          <p:spPr>
            <a:xfrm>
              <a:off x="1157755" y="1406565"/>
              <a:ext cx="14959" cy="13893"/>
            </a:xfrm>
            <a:custGeom>
              <a:rect b="b" l="l" r="r" t="t"/>
              <a:pathLst>
                <a:path extrusionOk="0" h="814" w="919">
                  <a:moveTo>
                    <a:pt x="448" y="0"/>
                  </a:moveTo>
                  <a:cubicBezTo>
                    <a:pt x="304" y="0"/>
                    <a:pt x="164" y="78"/>
                    <a:pt x="99" y="213"/>
                  </a:cubicBezTo>
                  <a:cubicBezTo>
                    <a:pt x="0" y="410"/>
                    <a:pt x="76" y="649"/>
                    <a:pt x="268" y="771"/>
                  </a:cubicBezTo>
                  <a:cubicBezTo>
                    <a:pt x="324" y="800"/>
                    <a:pt x="384" y="814"/>
                    <a:pt x="445" y="814"/>
                  </a:cubicBezTo>
                  <a:cubicBezTo>
                    <a:pt x="592" y="814"/>
                    <a:pt x="739" y="731"/>
                    <a:pt x="826" y="579"/>
                  </a:cubicBezTo>
                  <a:cubicBezTo>
                    <a:pt x="919" y="381"/>
                    <a:pt x="849" y="143"/>
                    <a:pt x="628" y="44"/>
                  </a:cubicBezTo>
                  <a:cubicBezTo>
                    <a:pt x="571" y="14"/>
                    <a:pt x="509" y="0"/>
                    <a:pt x="4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1"/>
            <p:cNvSpPr/>
            <p:nvPr/>
          </p:nvSpPr>
          <p:spPr>
            <a:xfrm>
              <a:off x="1115530" y="1451571"/>
              <a:ext cx="54448" cy="7458"/>
            </a:xfrm>
            <a:custGeom>
              <a:rect b="b" l="l" r="r" t="t"/>
              <a:pathLst>
                <a:path extrusionOk="0" h="437" w="3345">
                  <a:moveTo>
                    <a:pt x="221" y="1"/>
                  </a:moveTo>
                  <a:cubicBezTo>
                    <a:pt x="99" y="1"/>
                    <a:pt x="0" y="100"/>
                    <a:pt x="0" y="216"/>
                  </a:cubicBezTo>
                  <a:cubicBezTo>
                    <a:pt x="0" y="338"/>
                    <a:pt x="99" y="437"/>
                    <a:pt x="221" y="437"/>
                  </a:cubicBezTo>
                  <a:lnTo>
                    <a:pt x="3129" y="437"/>
                  </a:lnTo>
                  <a:cubicBezTo>
                    <a:pt x="3251" y="437"/>
                    <a:pt x="3344" y="338"/>
                    <a:pt x="3344" y="216"/>
                  </a:cubicBezTo>
                  <a:cubicBezTo>
                    <a:pt x="3344" y="100"/>
                    <a:pt x="3251" y="1"/>
                    <a:pt x="3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1"/>
            <p:cNvSpPr/>
            <p:nvPr/>
          </p:nvSpPr>
          <p:spPr>
            <a:xfrm>
              <a:off x="1178673" y="1451571"/>
              <a:ext cx="18573" cy="7458"/>
            </a:xfrm>
            <a:custGeom>
              <a:rect b="b" l="l" r="r" t="t"/>
              <a:pathLst>
                <a:path extrusionOk="0" h="437" w="1141">
                  <a:moveTo>
                    <a:pt x="216" y="1"/>
                  </a:moveTo>
                  <a:cubicBezTo>
                    <a:pt x="99" y="1"/>
                    <a:pt x="0" y="100"/>
                    <a:pt x="0" y="216"/>
                  </a:cubicBezTo>
                  <a:cubicBezTo>
                    <a:pt x="0" y="338"/>
                    <a:pt x="99" y="437"/>
                    <a:pt x="216" y="437"/>
                  </a:cubicBezTo>
                  <a:lnTo>
                    <a:pt x="919" y="437"/>
                  </a:lnTo>
                  <a:cubicBezTo>
                    <a:pt x="1041" y="437"/>
                    <a:pt x="1140" y="338"/>
                    <a:pt x="1140" y="216"/>
                  </a:cubicBezTo>
                  <a:cubicBezTo>
                    <a:pt x="1140" y="100"/>
                    <a:pt x="1041" y="1"/>
                    <a:pt x="9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1"/>
            <p:cNvSpPr/>
            <p:nvPr/>
          </p:nvSpPr>
          <p:spPr>
            <a:xfrm>
              <a:off x="1206687" y="1451571"/>
              <a:ext cx="33906" cy="7458"/>
            </a:xfrm>
            <a:custGeom>
              <a:rect b="b" l="l" r="r" t="t"/>
              <a:pathLst>
                <a:path extrusionOk="0" h="437" w="2083">
                  <a:moveTo>
                    <a:pt x="216" y="1"/>
                  </a:moveTo>
                  <a:cubicBezTo>
                    <a:pt x="94" y="1"/>
                    <a:pt x="1" y="100"/>
                    <a:pt x="1" y="216"/>
                  </a:cubicBezTo>
                  <a:cubicBezTo>
                    <a:pt x="1" y="338"/>
                    <a:pt x="94" y="437"/>
                    <a:pt x="216" y="437"/>
                  </a:cubicBezTo>
                  <a:lnTo>
                    <a:pt x="1868" y="437"/>
                  </a:lnTo>
                  <a:cubicBezTo>
                    <a:pt x="1984" y="437"/>
                    <a:pt x="2083" y="338"/>
                    <a:pt x="2083" y="216"/>
                  </a:cubicBezTo>
                  <a:cubicBezTo>
                    <a:pt x="2083" y="100"/>
                    <a:pt x="1984" y="1"/>
                    <a:pt x="18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1"/>
            <p:cNvSpPr/>
            <p:nvPr/>
          </p:nvSpPr>
          <p:spPr>
            <a:xfrm>
              <a:off x="1115530" y="1469730"/>
              <a:ext cx="28404" cy="7476"/>
            </a:xfrm>
            <a:custGeom>
              <a:rect b="b" l="l" r="r" t="t"/>
              <a:pathLst>
                <a:path extrusionOk="0" h="438" w="1745">
                  <a:moveTo>
                    <a:pt x="221" y="1"/>
                  </a:moveTo>
                  <a:cubicBezTo>
                    <a:pt x="99" y="1"/>
                    <a:pt x="0" y="100"/>
                    <a:pt x="0" y="222"/>
                  </a:cubicBezTo>
                  <a:cubicBezTo>
                    <a:pt x="0" y="344"/>
                    <a:pt x="99" y="437"/>
                    <a:pt x="221" y="437"/>
                  </a:cubicBezTo>
                  <a:lnTo>
                    <a:pt x="1530" y="437"/>
                  </a:lnTo>
                  <a:cubicBezTo>
                    <a:pt x="1652" y="437"/>
                    <a:pt x="1745" y="344"/>
                    <a:pt x="1745" y="222"/>
                  </a:cubicBezTo>
                  <a:cubicBezTo>
                    <a:pt x="1745" y="100"/>
                    <a:pt x="1652" y="1"/>
                    <a:pt x="15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1"/>
            <p:cNvSpPr/>
            <p:nvPr/>
          </p:nvSpPr>
          <p:spPr>
            <a:xfrm>
              <a:off x="1152253" y="1469730"/>
              <a:ext cx="29934" cy="7476"/>
            </a:xfrm>
            <a:custGeom>
              <a:rect b="b" l="l" r="r" t="t"/>
              <a:pathLst>
                <a:path extrusionOk="0" h="438" w="1839">
                  <a:moveTo>
                    <a:pt x="216" y="1"/>
                  </a:moveTo>
                  <a:cubicBezTo>
                    <a:pt x="94" y="1"/>
                    <a:pt x="1" y="100"/>
                    <a:pt x="1" y="222"/>
                  </a:cubicBezTo>
                  <a:cubicBezTo>
                    <a:pt x="1" y="344"/>
                    <a:pt x="94" y="437"/>
                    <a:pt x="216" y="437"/>
                  </a:cubicBezTo>
                  <a:lnTo>
                    <a:pt x="1600" y="437"/>
                  </a:lnTo>
                  <a:cubicBezTo>
                    <a:pt x="1722" y="437"/>
                    <a:pt x="1839" y="344"/>
                    <a:pt x="1839" y="222"/>
                  </a:cubicBezTo>
                  <a:cubicBezTo>
                    <a:pt x="1839" y="100"/>
                    <a:pt x="1722" y="1"/>
                    <a:pt x="1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1"/>
            <p:cNvSpPr/>
            <p:nvPr/>
          </p:nvSpPr>
          <p:spPr>
            <a:xfrm>
              <a:off x="1261887" y="1469730"/>
              <a:ext cx="40629" cy="7476"/>
            </a:xfrm>
            <a:custGeom>
              <a:rect b="b" l="l" r="r" t="t"/>
              <a:pathLst>
                <a:path extrusionOk="0" h="438" w="2496">
                  <a:moveTo>
                    <a:pt x="221" y="1"/>
                  </a:moveTo>
                  <a:cubicBezTo>
                    <a:pt x="99" y="1"/>
                    <a:pt x="0" y="100"/>
                    <a:pt x="0" y="222"/>
                  </a:cubicBezTo>
                  <a:cubicBezTo>
                    <a:pt x="0" y="344"/>
                    <a:pt x="99" y="437"/>
                    <a:pt x="221" y="437"/>
                  </a:cubicBezTo>
                  <a:lnTo>
                    <a:pt x="2280" y="437"/>
                  </a:lnTo>
                  <a:cubicBezTo>
                    <a:pt x="2402" y="437"/>
                    <a:pt x="2495" y="344"/>
                    <a:pt x="2495" y="222"/>
                  </a:cubicBezTo>
                  <a:cubicBezTo>
                    <a:pt x="2495" y="100"/>
                    <a:pt x="2402" y="1"/>
                    <a:pt x="22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1"/>
            <p:cNvSpPr/>
            <p:nvPr/>
          </p:nvSpPr>
          <p:spPr>
            <a:xfrm>
              <a:off x="1191256" y="1469730"/>
              <a:ext cx="61171" cy="7476"/>
            </a:xfrm>
            <a:custGeom>
              <a:rect b="b" l="l" r="r" t="t"/>
              <a:pathLst>
                <a:path extrusionOk="0" h="438" w="3758">
                  <a:moveTo>
                    <a:pt x="222" y="1"/>
                  </a:moveTo>
                  <a:cubicBezTo>
                    <a:pt x="100" y="1"/>
                    <a:pt x="1" y="100"/>
                    <a:pt x="1" y="222"/>
                  </a:cubicBezTo>
                  <a:cubicBezTo>
                    <a:pt x="1" y="344"/>
                    <a:pt x="100" y="437"/>
                    <a:pt x="222" y="437"/>
                  </a:cubicBezTo>
                  <a:lnTo>
                    <a:pt x="3543" y="437"/>
                  </a:lnTo>
                  <a:cubicBezTo>
                    <a:pt x="3659" y="437"/>
                    <a:pt x="3758" y="344"/>
                    <a:pt x="3758" y="222"/>
                  </a:cubicBezTo>
                  <a:cubicBezTo>
                    <a:pt x="3758" y="100"/>
                    <a:pt x="3659" y="1"/>
                    <a:pt x="3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1"/>
            <p:cNvSpPr/>
            <p:nvPr/>
          </p:nvSpPr>
          <p:spPr>
            <a:xfrm>
              <a:off x="1115530" y="1526016"/>
              <a:ext cx="15057" cy="7458"/>
            </a:xfrm>
            <a:custGeom>
              <a:rect b="b" l="l" r="r" t="t"/>
              <a:pathLst>
                <a:path extrusionOk="0" h="437" w="925">
                  <a:moveTo>
                    <a:pt x="221" y="0"/>
                  </a:moveTo>
                  <a:cubicBezTo>
                    <a:pt x="99" y="0"/>
                    <a:pt x="0" y="99"/>
                    <a:pt x="0" y="216"/>
                  </a:cubicBezTo>
                  <a:cubicBezTo>
                    <a:pt x="0" y="338"/>
                    <a:pt x="99" y="437"/>
                    <a:pt x="221" y="437"/>
                  </a:cubicBezTo>
                  <a:lnTo>
                    <a:pt x="704" y="437"/>
                  </a:lnTo>
                  <a:cubicBezTo>
                    <a:pt x="826" y="437"/>
                    <a:pt x="925" y="338"/>
                    <a:pt x="925" y="216"/>
                  </a:cubicBezTo>
                  <a:cubicBezTo>
                    <a:pt x="925" y="99"/>
                    <a:pt x="826" y="0"/>
                    <a:pt x="7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1"/>
            <p:cNvSpPr/>
            <p:nvPr/>
          </p:nvSpPr>
          <p:spPr>
            <a:xfrm>
              <a:off x="1139198" y="1526016"/>
              <a:ext cx="58046" cy="7458"/>
            </a:xfrm>
            <a:custGeom>
              <a:rect b="b" l="l" r="r" t="t"/>
              <a:pathLst>
                <a:path extrusionOk="0" h="437" w="3566">
                  <a:moveTo>
                    <a:pt x="221" y="0"/>
                  </a:moveTo>
                  <a:cubicBezTo>
                    <a:pt x="99" y="0"/>
                    <a:pt x="0" y="99"/>
                    <a:pt x="0" y="216"/>
                  </a:cubicBezTo>
                  <a:cubicBezTo>
                    <a:pt x="0" y="338"/>
                    <a:pt x="99" y="437"/>
                    <a:pt x="221" y="437"/>
                  </a:cubicBezTo>
                  <a:lnTo>
                    <a:pt x="3344" y="437"/>
                  </a:lnTo>
                  <a:cubicBezTo>
                    <a:pt x="3466" y="437"/>
                    <a:pt x="3565" y="338"/>
                    <a:pt x="3565" y="216"/>
                  </a:cubicBezTo>
                  <a:cubicBezTo>
                    <a:pt x="3565" y="99"/>
                    <a:pt x="3466" y="0"/>
                    <a:pt x="33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1"/>
            <p:cNvSpPr/>
            <p:nvPr/>
          </p:nvSpPr>
          <p:spPr>
            <a:xfrm>
              <a:off x="1206687" y="1526016"/>
              <a:ext cx="33906" cy="7458"/>
            </a:xfrm>
            <a:custGeom>
              <a:rect b="b" l="l" r="r" t="t"/>
              <a:pathLst>
                <a:path extrusionOk="0" h="437" w="2083">
                  <a:moveTo>
                    <a:pt x="216" y="0"/>
                  </a:moveTo>
                  <a:cubicBezTo>
                    <a:pt x="94" y="0"/>
                    <a:pt x="1" y="99"/>
                    <a:pt x="1" y="216"/>
                  </a:cubicBezTo>
                  <a:cubicBezTo>
                    <a:pt x="1" y="338"/>
                    <a:pt x="94" y="437"/>
                    <a:pt x="216" y="437"/>
                  </a:cubicBezTo>
                  <a:lnTo>
                    <a:pt x="1868" y="437"/>
                  </a:lnTo>
                  <a:cubicBezTo>
                    <a:pt x="1984" y="437"/>
                    <a:pt x="2083" y="338"/>
                    <a:pt x="2083" y="216"/>
                  </a:cubicBezTo>
                  <a:cubicBezTo>
                    <a:pt x="2083" y="99"/>
                    <a:pt x="1984" y="0"/>
                    <a:pt x="18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1"/>
            <p:cNvSpPr/>
            <p:nvPr/>
          </p:nvSpPr>
          <p:spPr>
            <a:xfrm>
              <a:off x="1115530" y="1544568"/>
              <a:ext cx="28404" cy="7476"/>
            </a:xfrm>
            <a:custGeom>
              <a:rect b="b" l="l" r="r" t="t"/>
              <a:pathLst>
                <a:path extrusionOk="0" h="438" w="1745">
                  <a:moveTo>
                    <a:pt x="221" y="1"/>
                  </a:moveTo>
                  <a:cubicBezTo>
                    <a:pt x="99" y="1"/>
                    <a:pt x="0" y="100"/>
                    <a:pt x="0" y="222"/>
                  </a:cubicBezTo>
                  <a:cubicBezTo>
                    <a:pt x="0" y="344"/>
                    <a:pt x="99" y="437"/>
                    <a:pt x="221" y="437"/>
                  </a:cubicBezTo>
                  <a:lnTo>
                    <a:pt x="1530" y="437"/>
                  </a:lnTo>
                  <a:cubicBezTo>
                    <a:pt x="1652" y="437"/>
                    <a:pt x="1745" y="344"/>
                    <a:pt x="1745" y="222"/>
                  </a:cubicBezTo>
                  <a:cubicBezTo>
                    <a:pt x="1745" y="100"/>
                    <a:pt x="1652" y="1"/>
                    <a:pt x="15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1"/>
            <p:cNvSpPr/>
            <p:nvPr/>
          </p:nvSpPr>
          <p:spPr>
            <a:xfrm>
              <a:off x="1152253" y="1544568"/>
              <a:ext cx="29934" cy="7476"/>
            </a:xfrm>
            <a:custGeom>
              <a:rect b="b" l="l" r="r" t="t"/>
              <a:pathLst>
                <a:path extrusionOk="0" h="438" w="1839">
                  <a:moveTo>
                    <a:pt x="216" y="1"/>
                  </a:moveTo>
                  <a:cubicBezTo>
                    <a:pt x="94" y="1"/>
                    <a:pt x="1" y="100"/>
                    <a:pt x="1" y="222"/>
                  </a:cubicBezTo>
                  <a:cubicBezTo>
                    <a:pt x="1" y="344"/>
                    <a:pt x="94" y="437"/>
                    <a:pt x="216" y="437"/>
                  </a:cubicBezTo>
                  <a:lnTo>
                    <a:pt x="1600" y="437"/>
                  </a:lnTo>
                  <a:cubicBezTo>
                    <a:pt x="1722" y="437"/>
                    <a:pt x="1839" y="344"/>
                    <a:pt x="1839" y="222"/>
                  </a:cubicBezTo>
                  <a:cubicBezTo>
                    <a:pt x="1839" y="100"/>
                    <a:pt x="1722" y="1"/>
                    <a:pt x="1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1"/>
            <p:cNvSpPr/>
            <p:nvPr/>
          </p:nvSpPr>
          <p:spPr>
            <a:xfrm>
              <a:off x="1261887" y="1544568"/>
              <a:ext cx="20184" cy="7476"/>
            </a:xfrm>
            <a:custGeom>
              <a:rect b="b" l="l" r="r" t="t"/>
              <a:pathLst>
                <a:path extrusionOk="0" h="438" w="1240">
                  <a:moveTo>
                    <a:pt x="221" y="1"/>
                  </a:moveTo>
                  <a:cubicBezTo>
                    <a:pt x="99" y="1"/>
                    <a:pt x="0" y="100"/>
                    <a:pt x="0" y="222"/>
                  </a:cubicBezTo>
                  <a:cubicBezTo>
                    <a:pt x="0" y="344"/>
                    <a:pt x="99" y="437"/>
                    <a:pt x="221" y="437"/>
                  </a:cubicBezTo>
                  <a:lnTo>
                    <a:pt x="1018" y="437"/>
                  </a:lnTo>
                  <a:cubicBezTo>
                    <a:pt x="1140" y="437"/>
                    <a:pt x="1239" y="344"/>
                    <a:pt x="1239" y="222"/>
                  </a:cubicBezTo>
                  <a:cubicBezTo>
                    <a:pt x="1239" y="100"/>
                    <a:pt x="1140" y="1"/>
                    <a:pt x="10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1"/>
            <p:cNvSpPr/>
            <p:nvPr/>
          </p:nvSpPr>
          <p:spPr>
            <a:xfrm>
              <a:off x="1191256" y="1544568"/>
              <a:ext cx="61171" cy="7476"/>
            </a:xfrm>
            <a:custGeom>
              <a:rect b="b" l="l" r="r" t="t"/>
              <a:pathLst>
                <a:path extrusionOk="0" h="438" w="3758">
                  <a:moveTo>
                    <a:pt x="222" y="1"/>
                  </a:moveTo>
                  <a:cubicBezTo>
                    <a:pt x="100" y="1"/>
                    <a:pt x="1" y="100"/>
                    <a:pt x="1" y="222"/>
                  </a:cubicBezTo>
                  <a:cubicBezTo>
                    <a:pt x="1" y="344"/>
                    <a:pt x="100" y="437"/>
                    <a:pt x="222" y="437"/>
                  </a:cubicBezTo>
                  <a:lnTo>
                    <a:pt x="3543" y="437"/>
                  </a:lnTo>
                  <a:cubicBezTo>
                    <a:pt x="3659" y="437"/>
                    <a:pt x="3758" y="344"/>
                    <a:pt x="3758" y="222"/>
                  </a:cubicBezTo>
                  <a:cubicBezTo>
                    <a:pt x="3758" y="100"/>
                    <a:pt x="3659" y="1"/>
                    <a:pt x="3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1"/>
            <p:cNvSpPr/>
            <p:nvPr/>
          </p:nvSpPr>
          <p:spPr>
            <a:xfrm>
              <a:off x="1141184" y="1489186"/>
              <a:ext cx="54823" cy="7458"/>
            </a:xfrm>
            <a:custGeom>
              <a:rect b="b" l="l" r="r" t="t"/>
              <a:pathLst>
                <a:path extrusionOk="0" h="437" w="3368">
                  <a:moveTo>
                    <a:pt x="221" y="1"/>
                  </a:moveTo>
                  <a:cubicBezTo>
                    <a:pt x="99" y="1"/>
                    <a:pt x="0" y="100"/>
                    <a:pt x="0" y="222"/>
                  </a:cubicBezTo>
                  <a:cubicBezTo>
                    <a:pt x="0" y="338"/>
                    <a:pt x="99" y="437"/>
                    <a:pt x="221" y="437"/>
                  </a:cubicBezTo>
                  <a:lnTo>
                    <a:pt x="3129" y="437"/>
                  </a:lnTo>
                  <a:cubicBezTo>
                    <a:pt x="3245" y="437"/>
                    <a:pt x="3368" y="338"/>
                    <a:pt x="3368" y="222"/>
                  </a:cubicBezTo>
                  <a:cubicBezTo>
                    <a:pt x="3368" y="100"/>
                    <a:pt x="3245" y="1"/>
                    <a:pt x="3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1"/>
            <p:cNvSpPr/>
            <p:nvPr/>
          </p:nvSpPr>
          <p:spPr>
            <a:xfrm>
              <a:off x="1204701" y="1489186"/>
              <a:ext cx="17336" cy="7458"/>
            </a:xfrm>
            <a:custGeom>
              <a:rect b="b" l="l" r="r" t="t"/>
              <a:pathLst>
                <a:path extrusionOk="0" h="437" w="1065">
                  <a:moveTo>
                    <a:pt x="216" y="1"/>
                  </a:moveTo>
                  <a:cubicBezTo>
                    <a:pt x="100" y="1"/>
                    <a:pt x="1" y="100"/>
                    <a:pt x="1" y="222"/>
                  </a:cubicBezTo>
                  <a:cubicBezTo>
                    <a:pt x="1" y="338"/>
                    <a:pt x="100" y="437"/>
                    <a:pt x="216" y="437"/>
                  </a:cubicBezTo>
                  <a:lnTo>
                    <a:pt x="850" y="437"/>
                  </a:lnTo>
                  <a:cubicBezTo>
                    <a:pt x="972" y="437"/>
                    <a:pt x="1065" y="338"/>
                    <a:pt x="1065" y="222"/>
                  </a:cubicBezTo>
                  <a:cubicBezTo>
                    <a:pt x="1065" y="100"/>
                    <a:pt x="972" y="1"/>
                    <a:pt x="8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1"/>
            <p:cNvSpPr/>
            <p:nvPr/>
          </p:nvSpPr>
          <p:spPr>
            <a:xfrm>
              <a:off x="1230730" y="1489186"/>
              <a:ext cx="35518" cy="7458"/>
            </a:xfrm>
            <a:custGeom>
              <a:rect b="b" l="l" r="r" t="t"/>
              <a:pathLst>
                <a:path extrusionOk="0" h="437" w="2182">
                  <a:moveTo>
                    <a:pt x="216" y="1"/>
                  </a:moveTo>
                  <a:cubicBezTo>
                    <a:pt x="100" y="1"/>
                    <a:pt x="1" y="100"/>
                    <a:pt x="1" y="222"/>
                  </a:cubicBezTo>
                  <a:cubicBezTo>
                    <a:pt x="1" y="338"/>
                    <a:pt x="100" y="437"/>
                    <a:pt x="216" y="437"/>
                  </a:cubicBezTo>
                  <a:lnTo>
                    <a:pt x="1961" y="437"/>
                  </a:lnTo>
                  <a:cubicBezTo>
                    <a:pt x="2083" y="437"/>
                    <a:pt x="2182" y="338"/>
                    <a:pt x="2182" y="222"/>
                  </a:cubicBezTo>
                  <a:cubicBezTo>
                    <a:pt x="2182" y="100"/>
                    <a:pt x="2083" y="1"/>
                    <a:pt x="19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1"/>
            <p:cNvSpPr/>
            <p:nvPr/>
          </p:nvSpPr>
          <p:spPr>
            <a:xfrm>
              <a:off x="1141184" y="1507362"/>
              <a:ext cx="28421" cy="7458"/>
            </a:xfrm>
            <a:custGeom>
              <a:rect b="b" l="l" r="r" t="t"/>
              <a:pathLst>
                <a:path extrusionOk="0" h="437" w="1746">
                  <a:moveTo>
                    <a:pt x="221" y="0"/>
                  </a:moveTo>
                  <a:cubicBezTo>
                    <a:pt x="99" y="0"/>
                    <a:pt x="0" y="99"/>
                    <a:pt x="0" y="221"/>
                  </a:cubicBezTo>
                  <a:cubicBezTo>
                    <a:pt x="0" y="343"/>
                    <a:pt x="99" y="436"/>
                    <a:pt x="221" y="436"/>
                  </a:cubicBezTo>
                  <a:lnTo>
                    <a:pt x="1530" y="436"/>
                  </a:lnTo>
                  <a:cubicBezTo>
                    <a:pt x="1646" y="436"/>
                    <a:pt x="1745" y="343"/>
                    <a:pt x="1745" y="221"/>
                  </a:cubicBezTo>
                  <a:cubicBezTo>
                    <a:pt x="1745" y="99"/>
                    <a:pt x="1646" y="0"/>
                    <a:pt x="15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1"/>
            <p:cNvSpPr/>
            <p:nvPr/>
          </p:nvSpPr>
          <p:spPr>
            <a:xfrm>
              <a:off x="1178298" y="1507362"/>
              <a:ext cx="47335" cy="7458"/>
            </a:xfrm>
            <a:custGeom>
              <a:rect b="b" l="l" r="r" t="t"/>
              <a:pathLst>
                <a:path extrusionOk="0" h="437" w="2908">
                  <a:moveTo>
                    <a:pt x="215" y="0"/>
                  </a:moveTo>
                  <a:cubicBezTo>
                    <a:pt x="93" y="0"/>
                    <a:pt x="0" y="99"/>
                    <a:pt x="0" y="221"/>
                  </a:cubicBezTo>
                  <a:cubicBezTo>
                    <a:pt x="0" y="343"/>
                    <a:pt x="93" y="436"/>
                    <a:pt x="215" y="436"/>
                  </a:cubicBezTo>
                  <a:lnTo>
                    <a:pt x="2687" y="436"/>
                  </a:lnTo>
                  <a:cubicBezTo>
                    <a:pt x="2809" y="436"/>
                    <a:pt x="2908" y="343"/>
                    <a:pt x="2908" y="221"/>
                  </a:cubicBezTo>
                  <a:cubicBezTo>
                    <a:pt x="2908" y="99"/>
                    <a:pt x="2809" y="0"/>
                    <a:pt x="26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1"/>
            <p:cNvSpPr/>
            <p:nvPr/>
          </p:nvSpPr>
          <p:spPr>
            <a:xfrm>
              <a:off x="1233856" y="1507362"/>
              <a:ext cx="44991" cy="7458"/>
            </a:xfrm>
            <a:custGeom>
              <a:rect b="b" l="l" r="r" t="t"/>
              <a:pathLst>
                <a:path extrusionOk="0" h="437" w="2764">
                  <a:moveTo>
                    <a:pt x="222" y="0"/>
                  </a:moveTo>
                  <a:cubicBezTo>
                    <a:pt x="100" y="0"/>
                    <a:pt x="1" y="99"/>
                    <a:pt x="1" y="221"/>
                  </a:cubicBezTo>
                  <a:cubicBezTo>
                    <a:pt x="1" y="343"/>
                    <a:pt x="100" y="436"/>
                    <a:pt x="222" y="436"/>
                  </a:cubicBezTo>
                  <a:lnTo>
                    <a:pt x="2548" y="436"/>
                  </a:lnTo>
                  <a:cubicBezTo>
                    <a:pt x="2670" y="436"/>
                    <a:pt x="2763" y="343"/>
                    <a:pt x="2763" y="221"/>
                  </a:cubicBezTo>
                  <a:cubicBezTo>
                    <a:pt x="2763" y="99"/>
                    <a:pt x="2670" y="0"/>
                    <a:pt x="25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2" name="Google Shape;902;p51"/>
          <p:cNvSpPr txBox="1"/>
          <p:nvPr>
            <p:ph idx="5" type="subTitle"/>
          </p:nvPr>
        </p:nvSpPr>
        <p:spPr>
          <a:xfrm>
            <a:off x="1359103" y="4107642"/>
            <a:ext cx="3037200" cy="399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t>Post Books</a:t>
            </a:r>
            <a:endParaRPr sz="2000"/>
          </a:p>
        </p:txBody>
      </p:sp>
      <p:sp>
        <p:nvSpPr>
          <p:cNvPr id="903" name="Google Shape;903;p51"/>
          <p:cNvSpPr/>
          <p:nvPr/>
        </p:nvSpPr>
        <p:spPr>
          <a:xfrm>
            <a:off x="948599" y="3965775"/>
            <a:ext cx="401548" cy="525936"/>
          </a:xfrm>
          <a:custGeom>
            <a:rect b="b" l="l" r="r" t="t"/>
            <a:pathLst>
              <a:path extrusionOk="0" h="12595" w="13414">
                <a:moveTo>
                  <a:pt x="6393" y="1"/>
                </a:moveTo>
                <a:cubicBezTo>
                  <a:pt x="6010" y="1"/>
                  <a:pt x="5626" y="38"/>
                  <a:pt x="5242" y="124"/>
                </a:cubicBezTo>
                <a:cubicBezTo>
                  <a:pt x="2766" y="598"/>
                  <a:pt x="354" y="2515"/>
                  <a:pt x="177" y="5048"/>
                </a:cubicBezTo>
                <a:cubicBezTo>
                  <a:pt x="0" y="7821"/>
                  <a:pt x="3063" y="10064"/>
                  <a:pt x="5129" y="11330"/>
                </a:cubicBezTo>
                <a:cubicBezTo>
                  <a:pt x="6309" y="12076"/>
                  <a:pt x="7558" y="12595"/>
                  <a:pt x="8729" y="12595"/>
                </a:cubicBezTo>
                <a:cubicBezTo>
                  <a:pt x="9868" y="12595"/>
                  <a:pt x="10932" y="12105"/>
                  <a:pt x="11786" y="10856"/>
                </a:cubicBezTo>
                <a:cubicBezTo>
                  <a:pt x="13144" y="8854"/>
                  <a:pt x="13413" y="6137"/>
                  <a:pt x="12409" y="3959"/>
                </a:cubicBezTo>
                <a:cubicBezTo>
                  <a:pt x="11404" y="1751"/>
                  <a:pt x="9169" y="160"/>
                  <a:pt x="6749" y="11"/>
                </a:cubicBezTo>
                <a:cubicBezTo>
                  <a:pt x="6631" y="4"/>
                  <a:pt x="6512" y="1"/>
                  <a:pt x="63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4" name="Google Shape;904;p51"/>
          <p:cNvGrpSpPr/>
          <p:nvPr/>
        </p:nvGrpSpPr>
        <p:grpSpPr>
          <a:xfrm>
            <a:off x="1058100" y="4131430"/>
            <a:ext cx="182682" cy="194467"/>
            <a:chOff x="1094222" y="1388252"/>
            <a:chExt cx="243025" cy="194467"/>
          </a:xfrm>
        </p:grpSpPr>
        <p:sp>
          <p:nvSpPr>
            <p:cNvPr id="905" name="Google Shape;905;p51"/>
            <p:cNvSpPr/>
            <p:nvPr/>
          </p:nvSpPr>
          <p:spPr>
            <a:xfrm>
              <a:off x="1139198" y="1540899"/>
              <a:ext cx="198048" cy="41815"/>
            </a:xfrm>
            <a:custGeom>
              <a:rect b="b" l="l" r="r" t="t"/>
              <a:pathLst>
                <a:path extrusionOk="0" h="2450" w="12167">
                  <a:moveTo>
                    <a:pt x="11946" y="1"/>
                  </a:moveTo>
                  <a:cubicBezTo>
                    <a:pt x="11829" y="1"/>
                    <a:pt x="11730" y="123"/>
                    <a:pt x="11730" y="245"/>
                  </a:cubicBezTo>
                  <a:lnTo>
                    <a:pt x="11730" y="1333"/>
                  </a:lnTo>
                  <a:cubicBezTo>
                    <a:pt x="11730" y="1722"/>
                    <a:pt x="11440" y="2013"/>
                    <a:pt x="11050" y="2013"/>
                  </a:cubicBezTo>
                  <a:lnTo>
                    <a:pt x="221" y="2013"/>
                  </a:lnTo>
                  <a:cubicBezTo>
                    <a:pt x="99" y="2013"/>
                    <a:pt x="0" y="2106"/>
                    <a:pt x="0" y="2228"/>
                  </a:cubicBezTo>
                  <a:cubicBezTo>
                    <a:pt x="0" y="2350"/>
                    <a:pt x="99" y="2449"/>
                    <a:pt x="221" y="2449"/>
                  </a:cubicBezTo>
                  <a:lnTo>
                    <a:pt x="11050" y="2449"/>
                  </a:lnTo>
                  <a:cubicBezTo>
                    <a:pt x="11684" y="2449"/>
                    <a:pt x="12167" y="1937"/>
                    <a:pt x="12167" y="1333"/>
                  </a:cubicBezTo>
                  <a:lnTo>
                    <a:pt x="12167" y="245"/>
                  </a:lnTo>
                  <a:cubicBezTo>
                    <a:pt x="12167" y="123"/>
                    <a:pt x="12068" y="1"/>
                    <a:pt x="119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1"/>
            <p:cNvSpPr/>
            <p:nvPr/>
          </p:nvSpPr>
          <p:spPr>
            <a:xfrm>
              <a:off x="1094222" y="1388252"/>
              <a:ext cx="243023" cy="194467"/>
            </a:xfrm>
            <a:custGeom>
              <a:rect b="b" l="l" r="r" t="t"/>
              <a:pathLst>
                <a:path extrusionOk="0" h="11394" w="14930">
                  <a:moveTo>
                    <a:pt x="1141" y="0"/>
                  </a:moveTo>
                  <a:cubicBezTo>
                    <a:pt x="512" y="0"/>
                    <a:pt x="1" y="512"/>
                    <a:pt x="1" y="1140"/>
                  </a:cubicBezTo>
                  <a:lnTo>
                    <a:pt x="1" y="10277"/>
                  </a:lnTo>
                  <a:cubicBezTo>
                    <a:pt x="1" y="10881"/>
                    <a:pt x="512" y="11393"/>
                    <a:pt x="1141" y="11393"/>
                  </a:cubicBezTo>
                  <a:lnTo>
                    <a:pt x="1891" y="11393"/>
                  </a:lnTo>
                  <a:cubicBezTo>
                    <a:pt x="2013" y="11393"/>
                    <a:pt x="2112" y="11294"/>
                    <a:pt x="2112" y="11172"/>
                  </a:cubicBezTo>
                  <a:cubicBezTo>
                    <a:pt x="2112" y="11050"/>
                    <a:pt x="2013" y="10957"/>
                    <a:pt x="1891" y="10957"/>
                  </a:cubicBezTo>
                  <a:lnTo>
                    <a:pt x="1141" y="10957"/>
                  </a:lnTo>
                  <a:cubicBezTo>
                    <a:pt x="751" y="10957"/>
                    <a:pt x="437" y="10666"/>
                    <a:pt x="437" y="10277"/>
                  </a:cubicBezTo>
                  <a:lnTo>
                    <a:pt x="437" y="2937"/>
                  </a:lnTo>
                  <a:lnTo>
                    <a:pt x="14493" y="2937"/>
                  </a:lnTo>
                  <a:lnTo>
                    <a:pt x="14493" y="8072"/>
                  </a:lnTo>
                  <a:cubicBezTo>
                    <a:pt x="14493" y="8195"/>
                    <a:pt x="14592" y="8288"/>
                    <a:pt x="14709" y="8288"/>
                  </a:cubicBezTo>
                  <a:cubicBezTo>
                    <a:pt x="14831" y="8288"/>
                    <a:pt x="14930" y="8195"/>
                    <a:pt x="14930" y="8072"/>
                  </a:cubicBezTo>
                  <a:lnTo>
                    <a:pt x="14930" y="1140"/>
                  </a:lnTo>
                  <a:cubicBezTo>
                    <a:pt x="14930" y="512"/>
                    <a:pt x="14447" y="0"/>
                    <a:pt x="13813" y="0"/>
                  </a:cubicBezTo>
                  <a:lnTo>
                    <a:pt x="10085" y="0"/>
                  </a:lnTo>
                  <a:cubicBezTo>
                    <a:pt x="9963" y="0"/>
                    <a:pt x="9864" y="99"/>
                    <a:pt x="9864" y="221"/>
                  </a:cubicBezTo>
                  <a:cubicBezTo>
                    <a:pt x="9864" y="343"/>
                    <a:pt x="9963" y="436"/>
                    <a:pt x="10085" y="436"/>
                  </a:cubicBezTo>
                  <a:lnTo>
                    <a:pt x="13813" y="436"/>
                  </a:lnTo>
                  <a:cubicBezTo>
                    <a:pt x="14203" y="436"/>
                    <a:pt x="14493" y="756"/>
                    <a:pt x="14493" y="1140"/>
                  </a:cubicBezTo>
                  <a:lnTo>
                    <a:pt x="14493" y="2501"/>
                  </a:lnTo>
                  <a:lnTo>
                    <a:pt x="437" y="2501"/>
                  </a:lnTo>
                  <a:lnTo>
                    <a:pt x="437" y="1140"/>
                  </a:lnTo>
                  <a:cubicBezTo>
                    <a:pt x="437" y="756"/>
                    <a:pt x="751" y="436"/>
                    <a:pt x="1141" y="436"/>
                  </a:cubicBezTo>
                  <a:lnTo>
                    <a:pt x="8945" y="436"/>
                  </a:lnTo>
                  <a:cubicBezTo>
                    <a:pt x="9067" y="436"/>
                    <a:pt x="9160" y="343"/>
                    <a:pt x="9160" y="221"/>
                  </a:cubicBezTo>
                  <a:cubicBezTo>
                    <a:pt x="9160" y="99"/>
                    <a:pt x="9067" y="0"/>
                    <a:pt x="8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1"/>
            <p:cNvSpPr/>
            <p:nvPr/>
          </p:nvSpPr>
          <p:spPr>
            <a:xfrm>
              <a:off x="1117141" y="1406360"/>
              <a:ext cx="14585" cy="13910"/>
            </a:xfrm>
            <a:custGeom>
              <a:rect b="b" l="l" r="r" t="t"/>
              <a:pathLst>
                <a:path extrusionOk="0" h="815" w="896">
                  <a:moveTo>
                    <a:pt x="460" y="1"/>
                  </a:moveTo>
                  <a:cubicBezTo>
                    <a:pt x="356" y="1"/>
                    <a:pt x="253" y="44"/>
                    <a:pt x="169" y="131"/>
                  </a:cubicBezTo>
                  <a:cubicBezTo>
                    <a:pt x="0" y="277"/>
                    <a:pt x="0" y="539"/>
                    <a:pt x="169" y="684"/>
                  </a:cubicBezTo>
                  <a:cubicBezTo>
                    <a:pt x="253" y="771"/>
                    <a:pt x="356" y="815"/>
                    <a:pt x="460" y="815"/>
                  </a:cubicBezTo>
                  <a:cubicBezTo>
                    <a:pt x="563" y="815"/>
                    <a:pt x="666" y="771"/>
                    <a:pt x="750" y="684"/>
                  </a:cubicBezTo>
                  <a:cubicBezTo>
                    <a:pt x="896" y="539"/>
                    <a:pt x="896" y="277"/>
                    <a:pt x="750" y="131"/>
                  </a:cubicBezTo>
                  <a:cubicBezTo>
                    <a:pt x="666" y="44"/>
                    <a:pt x="563" y="1"/>
                    <a:pt x="4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1"/>
            <p:cNvSpPr/>
            <p:nvPr/>
          </p:nvSpPr>
          <p:spPr>
            <a:xfrm>
              <a:off x="1137684" y="1406360"/>
              <a:ext cx="14585" cy="13910"/>
            </a:xfrm>
            <a:custGeom>
              <a:rect b="b" l="l" r="r" t="t"/>
              <a:pathLst>
                <a:path extrusionOk="0" h="815" w="896">
                  <a:moveTo>
                    <a:pt x="445" y="1"/>
                  </a:moveTo>
                  <a:cubicBezTo>
                    <a:pt x="339" y="1"/>
                    <a:pt x="230" y="44"/>
                    <a:pt x="146" y="131"/>
                  </a:cubicBezTo>
                  <a:cubicBezTo>
                    <a:pt x="0" y="277"/>
                    <a:pt x="0" y="539"/>
                    <a:pt x="146" y="684"/>
                  </a:cubicBezTo>
                  <a:cubicBezTo>
                    <a:pt x="230" y="771"/>
                    <a:pt x="339" y="815"/>
                    <a:pt x="445" y="815"/>
                  </a:cubicBezTo>
                  <a:cubicBezTo>
                    <a:pt x="551" y="815"/>
                    <a:pt x="654" y="771"/>
                    <a:pt x="727" y="684"/>
                  </a:cubicBezTo>
                  <a:cubicBezTo>
                    <a:pt x="896" y="539"/>
                    <a:pt x="896" y="277"/>
                    <a:pt x="727" y="131"/>
                  </a:cubicBezTo>
                  <a:cubicBezTo>
                    <a:pt x="654" y="44"/>
                    <a:pt x="551" y="1"/>
                    <a:pt x="4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1"/>
            <p:cNvSpPr/>
            <p:nvPr/>
          </p:nvSpPr>
          <p:spPr>
            <a:xfrm>
              <a:off x="1157755" y="1406565"/>
              <a:ext cx="14959" cy="13893"/>
            </a:xfrm>
            <a:custGeom>
              <a:rect b="b" l="l" r="r" t="t"/>
              <a:pathLst>
                <a:path extrusionOk="0" h="814" w="919">
                  <a:moveTo>
                    <a:pt x="448" y="0"/>
                  </a:moveTo>
                  <a:cubicBezTo>
                    <a:pt x="304" y="0"/>
                    <a:pt x="164" y="78"/>
                    <a:pt x="99" y="213"/>
                  </a:cubicBezTo>
                  <a:cubicBezTo>
                    <a:pt x="0" y="410"/>
                    <a:pt x="76" y="649"/>
                    <a:pt x="268" y="771"/>
                  </a:cubicBezTo>
                  <a:cubicBezTo>
                    <a:pt x="324" y="800"/>
                    <a:pt x="384" y="814"/>
                    <a:pt x="445" y="814"/>
                  </a:cubicBezTo>
                  <a:cubicBezTo>
                    <a:pt x="592" y="814"/>
                    <a:pt x="739" y="731"/>
                    <a:pt x="826" y="579"/>
                  </a:cubicBezTo>
                  <a:cubicBezTo>
                    <a:pt x="919" y="381"/>
                    <a:pt x="849" y="143"/>
                    <a:pt x="628" y="44"/>
                  </a:cubicBezTo>
                  <a:cubicBezTo>
                    <a:pt x="571" y="14"/>
                    <a:pt x="509" y="0"/>
                    <a:pt x="4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1"/>
            <p:cNvSpPr/>
            <p:nvPr/>
          </p:nvSpPr>
          <p:spPr>
            <a:xfrm>
              <a:off x="1115530" y="1451571"/>
              <a:ext cx="54448" cy="7458"/>
            </a:xfrm>
            <a:custGeom>
              <a:rect b="b" l="l" r="r" t="t"/>
              <a:pathLst>
                <a:path extrusionOk="0" h="437" w="3345">
                  <a:moveTo>
                    <a:pt x="221" y="1"/>
                  </a:moveTo>
                  <a:cubicBezTo>
                    <a:pt x="99" y="1"/>
                    <a:pt x="0" y="100"/>
                    <a:pt x="0" y="216"/>
                  </a:cubicBezTo>
                  <a:cubicBezTo>
                    <a:pt x="0" y="338"/>
                    <a:pt x="99" y="437"/>
                    <a:pt x="221" y="437"/>
                  </a:cubicBezTo>
                  <a:lnTo>
                    <a:pt x="3129" y="437"/>
                  </a:lnTo>
                  <a:cubicBezTo>
                    <a:pt x="3251" y="437"/>
                    <a:pt x="3344" y="338"/>
                    <a:pt x="3344" y="216"/>
                  </a:cubicBezTo>
                  <a:cubicBezTo>
                    <a:pt x="3344" y="100"/>
                    <a:pt x="3251" y="1"/>
                    <a:pt x="3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1"/>
            <p:cNvSpPr/>
            <p:nvPr/>
          </p:nvSpPr>
          <p:spPr>
            <a:xfrm>
              <a:off x="1178673" y="1451571"/>
              <a:ext cx="18573" cy="7458"/>
            </a:xfrm>
            <a:custGeom>
              <a:rect b="b" l="l" r="r" t="t"/>
              <a:pathLst>
                <a:path extrusionOk="0" h="437" w="1141">
                  <a:moveTo>
                    <a:pt x="216" y="1"/>
                  </a:moveTo>
                  <a:cubicBezTo>
                    <a:pt x="99" y="1"/>
                    <a:pt x="0" y="100"/>
                    <a:pt x="0" y="216"/>
                  </a:cubicBezTo>
                  <a:cubicBezTo>
                    <a:pt x="0" y="338"/>
                    <a:pt x="99" y="437"/>
                    <a:pt x="216" y="437"/>
                  </a:cubicBezTo>
                  <a:lnTo>
                    <a:pt x="919" y="437"/>
                  </a:lnTo>
                  <a:cubicBezTo>
                    <a:pt x="1041" y="437"/>
                    <a:pt x="1140" y="338"/>
                    <a:pt x="1140" y="216"/>
                  </a:cubicBezTo>
                  <a:cubicBezTo>
                    <a:pt x="1140" y="100"/>
                    <a:pt x="1041" y="1"/>
                    <a:pt x="9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1"/>
            <p:cNvSpPr/>
            <p:nvPr/>
          </p:nvSpPr>
          <p:spPr>
            <a:xfrm>
              <a:off x="1206687" y="1451571"/>
              <a:ext cx="33906" cy="7458"/>
            </a:xfrm>
            <a:custGeom>
              <a:rect b="b" l="l" r="r" t="t"/>
              <a:pathLst>
                <a:path extrusionOk="0" h="437" w="2083">
                  <a:moveTo>
                    <a:pt x="216" y="1"/>
                  </a:moveTo>
                  <a:cubicBezTo>
                    <a:pt x="94" y="1"/>
                    <a:pt x="1" y="100"/>
                    <a:pt x="1" y="216"/>
                  </a:cubicBezTo>
                  <a:cubicBezTo>
                    <a:pt x="1" y="338"/>
                    <a:pt x="94" y="437"/>
                    <a:pt x="216" y="437"/>
                  </a:cubicBezTo>
                  <a:lnTo>
                    <a:pt x="1868" y="437"/>
                  </a:lnTo>
                  <a:cubicBezTo>
                    <a:pt x="1984" y="437"/>
                    <a:pt x="2083" y="338"/>
                    <a:pt x="2083" y="216"/>
                  </a:cubicBezTo>
                  <a:cubicBezTo>
                    <a:pt x="2083" y="100"/>
                    <a:pt x="1984" y="1"/>
                    <a:pt x="18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1"/>
            <p:cNvSpPr/>
            <p:nvPr/>
          </p:nvSpPr>
          <p:spPr>
            <a:xfrm>
              <a:off x="1115530" y="1469730"/>
              <a:ext cx="28404" cy="7476"/>
            </a:xfrm>
            <a:custGeom>
              <a:rect b="b" l="l" r="r" t="t"/>
              <a:pathLst>
                <a:path extrusionOk="0" h="438" w="1745">
                  <a:moveTo>
                    <a:pt x="221" y="1"/>
                  </a:moveTo>
                  <a:cubicBezTo>
                    <a:pt x="99" y="1"/>
                    <a:pt x="0" y="100"/>
                    <a:pt x="0" y="222"/>
                  </a:cubicBezTo>
                  <a:cubicBezTo>
                    <a:pt x="0" y="344"/>
                    <a:pt x="99" y="437"/>
                    <a:pt x="221" y="437"/>
                  </a:cubicBezTo>
                  <a:lnTo>
                    <a:pt x="1530" y="437"/>
                  </a:lnTo>
                  <a:cubicBezTo>
                    <a:pt x="1652" y="437"/>
                    <a:pt x="1745" y="344"/>
                    <a:pt x="1745" y="222"/>
                  </a:cubicBezTo>
                  <a:cubicBezTo>
                    <a:pt x="1745" y="100"/>
                    <a:pt x="1652" y="1"/>
                    <a:pt x="15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1"/>
            <p:cNvSpPr/>
            <p:nvPr/>
          </p:nvSpPr>
          <p:spPr>
            <a:xfrm>
              <a:off x="1152253" y="1469730"/>
              <a:ext cx="29934" cy="7476"/>
            </a:xfrm>
            <a:custGeom>
              <a:rect b="b" l="l" r="r" t="t"/>
              <a:pathLst>
                <a:path extrusionOk="0" h="438" w="1839">
                  <a:moveTo>
                    <a:pt x="216" y="1"/>
                  </a:moveTo>
                  <a:cubicBezTo>
                    <a:pt x="94" y="1"/>
                    <a:pt x="1" y="100"/>
                    <a:pt x="1" y="222"/>
                  </a:cubicBezTo>
                  <a:cubicBezTo>
                    <a:pt x="1" y="344"/>
                    <a:pt x="94" y="437"/>
                    <a:pt x="216" y="437"/>
                  </a:cubicBezTo>
                  <a:lnTo>
                    <a:pt x="1600" y="437"/>
                  </a:lnTo>
                  <a:cubicBezTo>
                    <a:pt x="1722" y="437"/>
                    <a:pt x="1839" y="344"/>
                    <a:pt x="1839" y="222"/>
                  </a:cubicBezTo>
                  <a:cubicBezTo>
                    <a:pt x="1839" y="100"/>
                    <a:pt x="1722" y="1"/>
                    <a:pt x="1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1"/>
            <p:cNvSpPr/>
            <p:nvPr/>
          </p:nvSpPr>
          <p:spPr>
            <a:xfrm>
              <a:off x="1261887" y="1469730"/>
              <a:ext cx="40629" cy="7476"/>
            </a:xfrm>
            <a:custGeom>
              <a:rect b="b" l="l" r="r" t="t"/>
              <a:pathLst>
                <a:path extrusionOk="0" h="438" w="2496">
                  <a:moveTo>
                    <a:pt x="221" y="1"/>
                  </a:moveTo>
                  <a:cubicBezTo>
                    <a:pt x="99" y="1"/>
                    <a:pt x="0" y="100"/>
                    <a:pt x="0" y="222"/>
                  </a:cubicBezTo>
                  <a:cubicBezTo>
                    <a:pt x="0" y="344"/>
                    <a:pt x="99" y="437"/>
                    <a:pt x="221" y="437"/>
                  </a:cubicBezTo>
                  <a:lnTo>
                    <a:pt x="2280" y="437"/>
                  </a:lnTo>
                  <a:cubicBezTo>
                    <a:pt x="2402" y="437"/>
                    <a:pt x="2495" y="344"/>
                    <a:pt x="2495" y="222"/>
                  </a:cubicBezTo>
                  <a:cubicBezTo>
                    <a:pt x="2495" y="100"/>
                    <a:pt x="2402" y="1"/>
                    <a:pt x="22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1"/>
            <p:cNvSpPr/>
            <p:nvPr/>
          </p:nvSpPr>
          <p:spPr>
            <a:xfrm>
              <a:off x="1191256" y="1469730"/>
              <a:ext cx="61171" cy="7476"/>
            </a:xfrm>
            <a:custGeom>
              <a:rect b="b" l="l" r="r" t="t"/>
              <a:pathLst>
                <a:path extrusionOk="0" h="438" w="3758">
                  <a:moveTo>
                    <a:pt x="222" y="1"/>
                  </a:moveTo>
                  <a:cubicBezTo>
                    <a:pt x="100" y="1"/>
                    <a:pt x="1" y="100"/>
                    <a:pt x="1" y="222"/>
                  </a:cubicBezTo>
                  <a:cubicBezTo>
                    <a:pt x="1" y="344"/>
                    <a:pt x="100" y="437"/>
                    <a:pt x="222" y="437"/>
                  </a:cubicBezTo>
                  <a:lnTo>
                    <a:pt x="3543" y="437"/>
                  </a:lnTo>
                  <a:cubicBezTo>
                    <a:pt x="3659" y="437"/>
                    <a:pt x="3758" y="344"/>
                    <a:pt x="3758" y="222"/>
                  </a:cubicBezTo>
                  <a:cubicBezTo>
                    <a:pt x="3758" y="100"/>
                    <a:pt x="3659" y="1"/>
                    <a:pt x="3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1"/>
            <p:cNvSpPr/>
            <p:nvPr/>
          </p:nvSpPr>
          <p:spPr>
            <a:xfrm>
              <a:off x="1115530" y="1526016"/>
              <a:ext cx="15057" cy="7458"/>
            </a:xfrm>
            <a:custGeom>
              <a:rect b="b" l="l" r="r" t="t"/>
              <a:pathLst>
                <a:path extrusionOk="0" h="437" w="925">
                  <a:moveTo>
                    <a:pt x="221" y="0"/>
                  </a:moveTo>
                  <a:cubicBezTo>
                    <a:pt x="99" y="0"/>
                    <a:pt x="0" y="99"/>
                    <a:pt x="0" y="216"/>
                  </a:cubicBezTo>
                  <a:cubicBezTo>
                    <a:pt x="0" y="338"/>
                    <a:pt x="99" y="437"/>
                    <a:pt x="221" y="437"/>
                  </a:cubicBezTo>
                  <a:lnTo>
                    <a:pt x="704" y="437"/>
                  </a:lnTo>
                  <a:cubicBezTo>
                    <a:pt x="826" y="437"/>
                    <a:pt x="925" y="338"/>
                    <a:pt x="925" y="216"/>
                  </a:cubicBezTo>
                  <a:cubicBezTo>
                    <a:pt x="925" y="99"/>
                    <a:pt x="826" y="0"/>
                    <a:pt x="7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1"/>
            <p:cNvSpPr/>
            <p:nvPr/>
          </p:nvSpPr>
          <p:spPr>
            <a:xfrm>
              <a:off x="1139198" y="1526016"/>
              <a:ext cx="58046" cy="7458"/>
            </a:xfrm>
            <a:custGeom>
              <a:rect b="b" l="l" r="r" t="t"/>
              <a:pathLst>
                <a:path extrusionOk="0" h="437" w="3566">
                  <a:moveTo>
                    <a:pt x="221" y="0"/>
                  </a:moveTo>
                  <a:cubicBezTo>
                    <a:pt x="99" y="0"/>
                    <a:pt x="0" y="99"/>
                    <a:pt x="0" y="216"/>
                  </a:cubicBezTo>
                  <a:cubicBezTo>
                    <a:pt x="0" y="338"/>
                    <a:pt x="99" y="437"/>
                    <a:pt x="221" y="437"/>
                  </a:cubicBezTo>
                  <a:lnTo>
                    <a:pt x="3344" y="437"/>
                  </a:lnTo>
                  <a:cubicBezTo>
                    <a:pt x="3466" y="437"/>
                    <a:pt x="3565" y="338"/>
                    <a:pt x="3565" y="216"/>
                  </a:cubicBezTo>
                  <a:cubicBezTo>
                    <a:pt x="3565" y="99"/>
                    <a:pt x="3466" y="0"/>
                    <a:pt x="33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1"/>
            <p:cNvSpPr/>
            <p:nvPr/>
          </p:nvSpPr>
          <p:spPr>
            <a:xfrm>
              <a:off x="1206687" y="1526016"/>
              <a:ext cx="33906" cy="7458"/>
            </a:xfrm>
            <a:custGeom>
              <a:rect b="b" l="l" r="r" t="t"/>
              <a:pathLst>
                <a:path extrusionOk="0" h="437" w="2083">
                  <a:moveTo>
                    <a:pt x="216" y="0"/>
                  </a:moveTo>
                  <a:cubicBezTo>
                    <a:pt x="94" y="0"/>
                    <a:pt x="1" y="99"/>
                    <a:pt x="1" y="216"/>
                  </a:cubicBezTo>
                  <a:cubicBezTo>
                    <a:pt x="1" y="338"/>
                    <a:pt x="94" y="437"/>
                    <a:pt x="216" y="437"/>
                  </a:cubicBezTo>
                  <a:lnTo>
                    <a:pt x="1868" y="437"/>
                  </a:lnTo>
                  <a:cubicBezTo>
                    <a:pt x="1984" y="437"/>
                    <a:pt x="2083" y="338"/>
                    <a:pt x="2083" y="216"/>
                  </a:cubicBezTo>
                  <a:cubicBezTo>
                    <a:pt x="2083" y="99"/>
                    <a:pt x="1984" y="0"/>
                    <a:pt x="18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1"/>
            <p:cNvSpPr/>
            <p:nvPr/>
          </p:nvSpPr>
          <p:spPr>
            <a:xfrm>
              <a:off x="1115530" y="1544568"/>
              <a:ext cx="28404" cy="7476"/>
            </a:xfrm>
            <a:custGeom>
              <a:rect b="b" l="l" r="r" t="t"/>
              <a:pathLst>
                <a:path extrusionOk="0" h="438" w="1745">
                  <a:moveTo>
                    <a:pt x="221" y="1"/>
                  </a:moveTo>
                  <a:cubicBezTo>
                    <a:pt x="99" y="1"/>
                    <a:pt x="0" y="100"/>
                    <a:pt x="0" y="222"/>
                  </a:cubicBezTo>
                  <a:cubicBezTo>
                    <a:pt x="0" y="344"/>
                    <a:pt x="99" y="437"/>
                    <a:pt x="221" y="437"/>
                  </a:cubicBezTo>
                  <a:lnTo>
                    <a:pt x="1530" y="437"/>
                  </a:lnTo>
                  <a:cubicBezTo>
                    <a:pt x="1652" y="437"/>
                    <a:pt x="1745" y="344"/>
                    <a:pt x="1745" y="222"/>
                  </a:cubicBezTo>
                  <a:cubicBezTo>
                    <a:pt x="1745" y="100"/>
                    <a:pt x="1652" y="1"/>
                    <a:pt x="15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1"/>
            <p:cNvSpPr/>
            <p:nvPr/>
          </p:nvSpPr>
          <p:spPr>
            <a:xfrm>
              <a:off x="1152253" y="1544568"/>
              <a:ext cx="29934" cy="7476"/>
            </a:xfrm>
            <a:custGeom>
              <a:rect b="b" l="l" r="r" t="t"/>
              <a:pathLst>
                <a:path extrusionOk="0" h="438" w="1839">
                  <a:moveTo>
                    <a:pt x="216" y="1"/>
                  </a:moveTo>
                  <a:cubicBezTo>
                    <a:pt x="94" y="1"/>
                    <a:pt x="1" y="100"/>
                    <a:pt x="1" y="222"/>
                  </a:cubicBezTo>
                  <a:cubicBezTo>
                    <a:pt x="1" y="344"/>
                    <a:pt x="94" y="437"/>
                    <a:pt x="216" y="437"/>
                  </a:cubicBezTo>
                  <a:lnTo>
                    <a:pt x="1600" y="437"/>
                  </a:lnTo>
                  <a:cubicBezTo>
                    <a:pt x="1722" y="437"/>
                    <a:pt x="1839" y="344"/>
                    <a:pt x="1839" y="222"/>
                  </a:cubicBezTo>
                  <a:cubicBezTo>
                    <a:pt x="1839" y="100"/>
                    <a:pt x="1722" y="1"/>
                    <a:pt x="1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1"/>
            <p:cNvSpPr/>
            <p:nvPr/>
          </p:nvSpPr>
          <p:spPr>
            <a:xfrm>
              <a:off x="1261887" y="1544568"/>
              <a:ext cx="20184" cy="7476"/>
            </a:xfrm>
            <a:custGeom>
              <a:rect b="b" l="l" r="r" t="t"/>
              <a:pathLst>
                <a:path extrusionOk="0" h="438" w="1240">
                  <a:moveTo>
                    <a:pt x="221" y="1"/>
                  </a:moveTo>
                  <a:cubicBezTo>
                    <a:pt x="99" y="1"/>
                    <a:pt x="0" y="100"/>
                    <a:pt x="0" y="222"/>
                  </a:cubicBezTo>
                  <a:cubicBezTo>
                    <a:pt x="0" y="344"/>
                    <a:pt x="99" y="437"/>
                    <a:pt x="221" y="437"/>
                  </a:cubicBezTo>
                  <a:lnTo>
                    <a:pt x="1018" y="437"/>
                  </a:lnTo>
                  <a:cubicBezTo>
                    <a:pt x="1140" y="437"/>
                    <a:pt x="1239" y="344"/>
                    <a:pt x="1239" y="222"/>
                  </a:cubicBezTo>
                  <a:cubicBezTo>
                    <a:pt x="1239" y="100"/>
                    <a:pt x="1140" y="1"/>
                    <a:pt x="10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1"/>
            <p:cNvSpPr/>
            <p:nvPr/>
          </p:nvSpPr>
          <p:spPr>
            <a:xfrm>
              <a:off x="1191256" y="1544568"/>
              <a:ext cx="61171" cy="7476"/>
            </a:xfrm>
            <a:custGeom>
              <a:rect b="b" l="l" r="r" t="t"/>
              <a:pathLst>
                <a:path extrusionOk="0" h="438" w="3758">
                  <a:moveTo>
                    <a:pt x="222" y="1"/>
                  </a:moveTo>
                  <a:cubicBezTo>
                    <a:pt x="100" y="1"/>
                    <a:pt x="1" y="100"/>
                    <a:pt x="1" y="222"/>
                  </a:cubicBezTo>
                  <a:cubicBezTo>
                    <a:pt x="1" y="344"/>
                    <a:pt x="100" y="437"/>
                    <a:pt x="222" y="437"/>
                  </a:cubicBezTo>
                  <a:lnTo>
                    <a:pt x="3543" y="437"/>
                  </a:lnTo>
                  <a:cubicBezTo>
                    <a:pt x="3659" y="437"/>
                    <a:pt x="3758" y="344"/>
                    <a:pt x="3758" y="222"/>
                  </a:cubicBezTo>
                  <a:cubicBezTo>
                    <a:pt x="3758" y="100"/>
                    <a:pt x="3659" y="1"/>
                    <a:pt x="3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1"/>
            <p:cNvSpPr/>
            <p:nvPr/>
          </p:nvSpPr>
          <p:spPr>
            <a:xfrm>
              <a:off x="1141184" y="1489186"/>
              <a:ext cx="54823" cy="7458"/>
            </a:xfrm>
            <a:custGeom>
              <a:rect b="b" l="l" r="r" t="t"/>
              <a:pathLst>
                <a:path extrusionOk="0" h="437" w="3368">
                  <a:moveTo>
                    <a:pt x="221" y="1"/>
                  </a:moveTo>
                  <a:cubicBezTo>
                    <a:pt x="99" y="1"/>
                    <a:pt x="0" y="100"/>
                    <a:pt x="0" y="222"/>
                  </a:cubicBezTo>
                  <a:cubicBezTo>
                    <a:pt x="0" y="338"/>
                    <a:pt x="99" y="437"/>
                    <a:pt x="221" y="437"/>
                  </a:cubicBezTo>
                  <a:lnTo>
                    <a:pt x="3129" y="437"/>
                  </a:lnTo>
                  <a:cubicBezTo>
                    <a:pt x="3245" y="437"/>
                    <a:pt x="3368" y="338"/>
                    <a:pt x="3368" y="222"/>
                  </a:cubicBezTo>
                  <a:cubicBezTo>
                    <a:pt x="3368" y="100"/>
                    <a:pt x="3245" y="1"/>
                    <a:pt x="3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1"/>
            <p:cNvSpPr/>
            <p:nvPr/>
          </p:nvSpPr>
          <p:spPr>
            <a:xfrm>
              <a:off x="1204701" y="1489186"/>
              <a:ext cx="17336" cy="7458"/>
            </a:xfrm>
            <a:custGeom>
              <a:rect b="b" l="l" r="r" t="t"/>
              <a:pathLst>
                <a:path extrusionOk="0" h="437" w="1065">
                  <a:moveTo>
                    <a:pt x="216" y="1"/>
                  </a:moveTo>
                  <a:cubicBezTo>
                    <a:pt x="100" y="1"/>
                    <a:pt x="1" y="100"/>
                    <a:pt x="1" y="222"/>
                  </a:cubicBezTo>
                  <a:cubicBezTo>
                    <a:pt x="1" y="338"/>
                    <a:pt x="100" y="437"/>
                    <a:pt x="216" y="437"/>
                  </a:cubicBezTo>
                  <a:lnTo>
                    <a:pt x="850" y="437"/>
                  </a:lnTo>
                  <a:cubicBezTo>
                    <a:pt x="972" y="437"/>
                    <a:pt x="1065" y="338"/>
                    <a:pt x="1065" y="222"/>
                  </a:cubicBezTo>
                  <a:cubicBezTo>
                    <a:pt x="1065" y="100"/>
                    <a:pt x="972" y="1"/>
                    <a:pt x="8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1"/>
            <p:cNvSpPr/>
            <p:nvPr/>
          </p:nvSpPr>
          <p:spPr>
            <a:xfrm>
              <a:off x="1230730" y="1489186"/>
              <a:ext cx="35518" cy="7458"/>
            </a:xfrm>
            <a:custGeom>
              <a:rect b="b" l="l" r="r" t="t"/>
              <a:pathLst>
                <a:path extrusionOk="0" h="437" w="2182">
                  <a:moveTo>
                    <a:pt x="216" y="1"/>
                  </a:moveTo>
                  <a:cubicBezTo>
                    <a:pt x="100" y="1"/>
                    <a:pt x="1" y="100"/>
                    <a:pt x="1" y="222"/>
                  </a:cubicBezTo>
                  <a:cubicBezTo>
                    <a:pt x="1" y="338"/>
                    <a:pt x="100" y="437"/>
                    <a:pt x="216" y="437"/>
                  </a:cubicBezTo>
                  <a:lnTo>
                    <a:pt x="1961" y="437"/>
                  </a:lnTo>
                  <a:cubicBezTo>
                    <a:pt x="2083" y="437"/>
                    <a:pt x="2182" y="338"/>
                    <a:pt x="2182" y="222"/>
                  </a:cubicBezTo>
                  <a:cubicBezTo>
                    <a:pt x="2182" y="100"/>
                    <a:pt x="2083" y="1"/>
                    <a:pt x="19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1"/>
            <p:cNvSpPr/>
            <p:nvPr/>
          </p:nvSpPr>
          <p:spPr>
            <a:xfrm>
              <a:off x="1141184" y="1507362"/>
              <a:ext cx="28421" cy="7458"/>
            </a:xfrm>
            <a:custGeom>
              <a:rect b="b" l="l" r="r" t="t"/>
              <a:pathLst>
                <a:path extrusionOk="0" h="437" w="1746">
                  <a:moveTo>
                    <a:pt x="221" y="0"/>
                  </a:moveTo>
                  <a:cubicBezTo>
                    <a:pt x="99" y="0"/>
                    <a:pt x="0" y="99"/>
                    <a:pt x="0" y="221"/>
                  </a:cubicBezTo>
                  <a:cubicBezTo>
                    <a:pt x="0" y="343"/>
                    <a:pt x="99" y="436"/>
                    <a:pt x="221" y="436"/>
                  </a:cubicBezTo>
                  <a:lnTo>
                    <a:pt x="1530" y="436"/>
                  </a:lnTo>
                  <a:cubicBezTo>
                    <a:pt x="1646" y="436"/>
                    <a:pt x="1745" y="343"/>
                    <a:pt x="1745" y="221"/>
                  </a:cubicBezTo>
                  <a:cubicBezTo>
                    <a:pt x="1745" y="99"/>
                    <a:pt x="1646" y="0"/>
                    <a:pt x="15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1"/>
            <p:cNvSpPr/>
            <p:nvPr/>
          </p:nvSpPr>
          <p:spPr>
            <a:xfrm>
              <a:off x="1178298" y="1507362"/>
              <a:ext cx="47335" cy="7458"/>
            </a:xfrm>
            <a:custGeom>
              <a:rect b="b" l="l" r="r" t="t"/>
              <a:pathLst>
                <a:path extrusionOk="0" h="437" w="2908">
                  <a:moveTo>
                    <a:pt x="215" y="0"/>
                  </a:moveTo>
                  <a:cubicBezTo>
                    <a:pt x="93" y="0"/>
                    <a:pt x="0" y="99"/>
                    <a:pt x="0" y="221"/>
                  </a:cubicBezTo>
                  <a:cubicBezTo>
                    <a:pt x="0" y="343"/>
                    <a:pt x="93" y="436"/>
                    <a:pt x="215" y="436"/>
                  </a:cubicBezTo>
                  <a:lnTo>
                    <a:pt x="2687" y="436"/>
                  </a:lnTo>
                  <a:cubicBezTo>
                    <a:pt x="2809" y="436"/>
                    <a:pt x="2908" y="343"/>
                    <a:pt x="2908" y="221"/>
                  </a:cubicBezTo>
                  <a:cubicBezTo>
                    <a:pt x="2908" y="99"/>
                    <a:pt x="2809" y="0"/>
                    <a:pt x="26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1"/>
            <p:cNvSpPr/>
            <p:nvPr/>
          </p:nvSpPr>
          <p:spPr>
            <a:xfrm>
              <a:off x="1233856" y="1507362"/>
              <a:ext cx="44991" cy="7458"/>
            </a:xfrm>
            <a:custGeom>
              <a:rect b="b" l="l" r="r" t="t"/>
              <a:pathLst>
                <a:path extrusionOk="0" h="437" w="2764">
                  <a:moveTo>
                    <a:pt x="222" y="0"/>
                  </a:moveTo>
                  <a:cubicBezTo>
                    <a:pt x="100" y="0"/>
                    <a:pt x="1" y="99"/>
                    <a:pt x="1" y="221"/>
                  </a:cubicBezTo>
                  <a:cubicBezTo>
                    <a:pt x="1" y="343"/>
                    <a:pt x="100" y="436"/>
                    <a:pt x="222" y="436"/>
                  </a:cubicBezTo>
                  <a:lnTo>
                    <a:pt x="2548" y="436"/>
                  </a:lnTo>
                  <a:cubicBezTo>
                    <a:pt x="2670" y="436"/>
                    <a:pt x="2763" y="343"/>
                    <a:pt x="2763" y="221"/>
                  </a:cubicBezTo>
                  <a:cubicBezTo>
                    <a:pt x="2763" y="99"/>
                    <a:pt x="2670" y="0"/>
                    <a:pt x="25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 name="Google Shape;930;p51"/>
          <p:cNvGrpSpPr/>
          <p:nvPr/>
        </p:nvGrpSpPr>
        <p:grpSpPr>
          <a:xfrm>
            <a:off x="1058100" y="2759830"/>
            <a:ext cx="182682" cy="194467"/>
            <a:chOff x="1094222" y="1388252"/>
            <a:chExt cx="243025" cy="194467"/>
          </a:xfrm>
        </p:grpSpPr>
        <p:sp>
          <p:nvSpPr>
            <p:cNvPr id="931" name="Google Shape;931;p51"/>
            <p:cNvSpPr/>
            <p:nvPr/>
          </p:nvSpPr>
          <p:spPr>
            <a:xfrm>
              <a:off x="1139198" y="1540899"/>
              <a:ext cx="198048" cy="41815"/>
            </a:xfrm>
            <a:custGeom>
              <a:rect b="b" l="l" r="r" t="t"/>
              <a:pathLst>
                <a:path extrusionOk="0" h="2450" w="12167">
                  <a:moveTo>
                    <a:pt x="11946" y="1"/>
                  </a:moveTo>
                  <a:cubicBezTo>
                    <a:pt x="11829" y="1"/>
                    <a:pt x="11730" y="123"/>
                    <a:pt x="11730" y="245"/>
                  </a:cubicBezTo>
                  <a:lnTo>
                    <a:pt x="11730" y="1333"/>
                  </a:lnTo>
                  <a:cubicBezTo>
                    <a:pt x="11730" y="1722"/>
                    <a:pt x="11440" y="2013"/>
                    <a:pt x="11050" y="2013"/>
                  </a:cubicBezTo>
                  <a:lnTo>
                    <a:pt x="221" y="2013"/>
                  </a:lnTo>
                  <a:cubicBezTo>
                    <a:pt x="99" y="2013"/>
                    <a:pt x="0" y="2106"/>
                    <a:pt x="0" y="2228"/>
                  </a:cubicBezTo>
                  <a:cubicBezTo>
                    <a:pt x="0" y="2350"/>
                    <a:pt x="99" y="2449"/>
                    <a:pt x="221" y="2449"/>
                  </a:cubicBezTo>
                  <a:lnTo>
                    <a:pt x="11050" y="2449"/>
                  </a:lnTo>
                  <a:cubicBezTo>
                    <a:pt x="11684" y="2449"/>
                    <a:pt x="12167" y="1937"/>
                    <a:pt x="12167" y="1333"/>
                  </a:cubicBezTo>
                  <a:lnTo>
                    <a:pt x="12167" y="245"/>
                  </a:lnTo>
                  <a:cubicBezTo>
                    <a:pt x="12167" y="123"/>
                    <a:pt x="12068" y="1"/>
                    <a:pt x="119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1"/>
            <p:cNvSpPr/>
            <p:nvPr/>
          </p:nvSpPr>
          <p:spPr>
            <a:xfrm>
              <a:off x="1094222" y="1388252"/>
              <a:ext cx="243023" cy="194467"/>
            </a:xfrm>
            <a:custGeom>
              <a:rect b="b" l="l" r="r" t="t"/>
              <a:pathLst>
                <a:path extrusionOk="0" h="11394" w="14930">
                  <a:moveTo>
                    <a:pt x="1141" y="0"/>
                  </a:moveTo>
                  <a:cubicBezTo>
                    <a:pt x="512" y="0"/>
                    <a:pt x="1" y="512"/>
                    <a:pt x="1" y="1140"/>
                  </a:cubicBezTo>
                  <a:lnTo>
                    <a:pt x="1" y="10277"/>
                  </a:lnTo>
                  <a:cubicBezTo>
                    <a:pt x="1" y="10881"/>
                    <a:pt x="512" y="11393"/>
                    <a:pt x="1141" y="11393"/>
                  </a:cubicBezTo>
                  <a:lnTo>
                    <a:pt x="1891" y="11393"/>
                  </a:lnTo>
                  <a:cubicBezTo>
                    <a:pt x="2013" y="11393"/>
                    <a:pt x="2112" y="11294"/>
                    <a:pt x="2112" y="11172"/>
                  </a:cubicBezTo>
                  <a:cubicBezTo>
                    <a:pt x="2112" y="11050"/>
                    <a:pt x="2013" y="10957"/>
                    <a:pt x="1891" y="10957"/>
                  </a:cubicBezTo>
                  <a:lnTo>
                    <a:pt x="1141" y="10957"/>
                  </a:lnTo>
                  <a:cubicBezTo>
                    <a:pt x="751" y="10957"/>
                    <a:pt x="437" y="10666"/>
                    <a:pt x="437" y="10277"/>
                  </a:cubicBezTo>
                  <a:lnTo>
                    <a:pt x="437" y="2937"/>
                  </a:lnTo>
                  <a:lnTo>
                    <a:pt x="14493" y="2937"/>
                  </a:lnTo>
                  <a:lnTo>
                    <a:pt x="14493" y="8072"/>
                  </a:lnTo>
                  <a:cubicBezTo>
                    <a:pt x="14493" y="8195"/>
                    <a:pt x="14592" y="8288"/>
                    <a:pt x="14709" y="8288"/>
                  </a:cubicBezTo>
                  <a:cubicBezTo>
                    <a:pt x="14831" y="8288"/>
                    <a:pt x="14930" y="8195"/>
                    <a:pt x="14930" y="8072"/>
                  </a:cubicBezTo>
                  <a:lnTo>
                    <a:pt x="14930" y="1140"/>
                  </a:lnTo>
                  <a:cubicBezTo>
                    <a:pt x="14930" y="512"/>
                    <a:pt x="14447" y="0"/>
                    <a:pt x="13813" y="0"/>
                  </a:cubicBezTo>
                  <a:lnTo>
                    <a:pt x="10085" y="0"/>
                  </a:lnTo>
                  <a:cubicBezTo>
                    <a:pt x="9963" y="0"/>
                    <a:pt x="9864" y="99"/>
                    <a:pt x="9864" y="221"/>
                  </a:cubicBezTo>
                  <a:cubicBezTo>
                    <a:pt x="9864" y="343"/>
                    <a:pt x="9963" y="436"/>
                    <a:pt x="10085" y="436"/>
                  </a:cubicBezTo>
                  <a:lnTo>
                    <a:pt x="13813" y="436"/>
                  </a:lnTo>
                  <a:cubicBezTo>
                    <a:pt x="14203" y="436"/>
                    <a:pt x="14493" y="756"/>
                    <a:pt x="14493" y="1140"/>
                  </a:cubicBezTo>
                  <a:lnTo>
                    <a:pt x="14493" y="2501"/>
                  </a:lnTo>
                  <a:lnTo>
                    <a:pt x="437" y="2501"/>
                  </a:lnTo>
                  <a:lnTo>
                    <a:pt x="437" y="1140"/>
                  </a:lnTo>
                  <a:cubicBezTo>
                    <a:pt x="437" y="756"/>
                    <a:pt x="751" y="436"/>
                    <a:pt x="1141" y="436"/>
                  </a:cubicBezTo>
                  <a:lnTo>
                    <a:pt x="8945" y="436"/>
                  </a:lnTo>
                  <a:cubicBezTo>
                    <a:pt x="9067" y="436"/>
                    <a:pt x="9160" y="343"/>
                    <a:pt x="9160" y="221"/>
                  </a:cubicBezTo>
                  <a:cubicBezTo>
                    <a:pt x="9160" y="99"/>
                    <a:pt x="9067" y="0"/>
                    <a:pt x="8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1"/>
            <p:cNvSpPr/>
            <p:nvPr/>
          </p:nvSpPr>
          <p:spPr>
            <a:xfrm>
              <a:off x="1117141" y="1406360"/>
              <a:ext cx="14585" cy="13910"/>
            </a:xfrm>
            <a:custGeom>
              <a:rect b="b" l="l" r="r" t="t"/>
              <a:pathLst>
                <a:path extrusionOk="0" h="815" w="896">
                  <a:moveTo>
                    <a:pt x="460" y="1"/>
                  </a:moveTo>
                  <a:cubicBezTo>
                    <a:pt x="356" y="1"/>
                    <a:pt x="253" y="44"/>
                    <a:pt x="169" y="131"/>
                  </a:cubicBezTo>
                  <a:cubicBezTo>
                    <a:pt x="0" y="277"/>
                    <a:pt x="0" y="539"/>
                    <a:pt x="169" y="684"/>
                  </a:cubicBezTo>
                  <a:cubicBezTo>
                    <a:pt x="253" y="771"/>
                    <a:pt x="356" y="815"/>
                    <a:pt x="460" y="815"/>
                  </a:cubicBezTo>
                  <a:cubicBezTo>
                    <a:pt x="563" y="815"/>
                    <a:pt x="666" y="771"/>
                    <a:pt x="750" y="684"/>
                  </a:cubicBezTo>
                  <a:cubicBezTo>
                    <a:pt x="896" y="539"/>
                    <a:pt x="896" y="277"/>
                    <a:pt x="750" y="131"/>
                  </a:cubicBezTo>
                  <a:cubicBezTo>
                    <a:pt x="666" y="44"/>
                    <a:pt x="563" y="1"/>
                    <a:pt x="4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1"/>
            <p:cNvSpPr/>
            <p:nvPr/>
          </p:nvSpPr>
          <p:spPr>
            <a:xfrm>
              <a:off x="1137684" y="1406360"/>
              <a:ext cx="14585" cy="13910"/>
            </a:xfrm>
            <a:custGeom>
              <a:rect b="b" l="l" r="r" t="t"/>
              <a:pathLst>
                <a:path extrusionOk="0" h="815" w="896">
                  <a:moveTo>
                    <a:pt x="445" y="1"/>
                  </a:moveTo>
                  <a:cubicBezTo>
                    <a:pt x="339" y="1"/>
                    <a:pt x="230" y="44"/>
                    <a:pt x="146" y="131"/>
                  </a:cubicBezTo>
                  <a:cubicBezTo>
                    <a:pt x="0" y="277"/>
                    <a:pt x="0" y="539"/>
                    <a:pt x="146" y="684"/>
                  </a:cubicBezTo>
                  <a:cubicBezTo>
                    <a:pt x="230" y="771"/>
                    <a:pt x="339" y="815"/>
                    <a:pt x="445" y="815"/>
                  </a:cubicBezTo>
                  <a:cubicBezTo>
                    <a:pt x="551" y="815"/>
                    <a:pt x="654" y="771"/>
                    <a:pt x="727" y="684"/>
                  </a:cubicBezTo>
                  <a:cubicBezTo>
                    <a:pt x="896" y="539"/>
                    <a:pt x="896" y="277"/>
                    <a:pt x="727" y="131"/>
                  </a:cubicBezTo>
                  <a:cubicBezTo>
                    <a:pt x="654" y="44"/>
                    <a:pt x="551" y="1"/>
                    <a:pt x="4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1"/>
            <p:cNvSpPr/>
            <p:nvPr/>
          </p:nvSpPr>
          <p:spPr>
            <a:xfrm>
              <a:off x="1157755" y="1406565"/>
              <a:ext cx="14959" cy="13893"/>
            </a:xfrm>
            <a:custGeom>
              <a:rect b="b" l="l" r="r" t="t"/>
              <a:pathLst>
                <a:path extrusionOk="0" h="814" w="919">
                  <a:moveTo>
                    <a:pt x="448" y="0"/>
                  </a:moveTo>
                  <a:cubicBezTo>
                    <a:pt x="304" y="0"/>
                    <a:pt x="164" y="78"/>
                    <a:pt x="99" y="213"/>
                  </a:cubicBezTo>
                  <a:cubicBezTo>
                    <a:pt x="0" y="410"/>
                    <a:pt x="76" y="649"/>
                    <a:pt x="268" y="771"/>
                  </a:cubicBezTo>
                  <a:cubicBezTo>
                    <a:pt x="324" y="800"/>
                    <a:pt x="384" y="814"/>
                    <a:pt x="445" y="814"/>
                  </a:cubicBezTo>
                  <a:cubicBezTo>
                    <a:pt x="592" y="814"/>
                    <a:pt x="739" y="731"/>
                    <a:pt x="826" y="579"/>
                  </a:cubicBezTo>
                  <a:cubicBezTo>
                    <a:pt x="919" y="381"/>
                    <a:pt x="849" y="143"/>
                    <a:pt x="628" y="44"/>
                  </a:cubicBezTo>
                  <a:cubicBezTo>
                    <a:pt x="571" y="14"/>
                    <a:pt x="509" y="0"/>
                    <a:pt x="4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1"/>
            <p:cNvSpPr/>
            <p:nvPr/>
          </p:nvSpPr>
          <p:spPr>
            <a:xfrm>
              <a:off x="1115530" y="1451571"/>
              <a:ext cx="54448" cy="7458"/>
            </a:xfrm>
            <a:custGeom>
              <a:rect b="b" l="l" r="r" t="t"/>
              <a:pathLst>
                <a:path extrusionOk="0" h="437" w="3345">
                  <a:moveTo>
                    <a:pt x="221" y="1"/>
                  </a:moveTo>
                  <a:cubicBezTo>
                    <a:pt x="99" y="1"/>
                    <a:pt x="0" y="100"/>
                    <a:pt x="0" y="216"/>
                  </a:cubicBezTo>
                  <a:cubicBezTo>
                    <a:pt x="0" y="338"/>
                    <a:pt x="99" y="437"/>
                    <a:pt x="221" y="437"/>
                  </a:cubicBezTo>
                  <a:lnTo>
                    <a:pt x="3129" y="437"/>
                  </a:lnTo>
                  <a:cubicBezTo>
                    <a:pt x="3251" y="437"/>
                    <a:pt x="3344" y="338"/>
                    <a:pt x="3344" y="216"/>
                  </a:cubicBezTo>
                  <a:cubicBezTo>
                    <a:pt x="3344" y="100"/>
                    <a:pt x="3251" y="1"/>
                    <a:pt x="3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1"/>
            <p:cNvSpPr/>
            <p:nvPr/>
          </p:nvSpPr>
          <p:spPr>
            <a:xfrm>
              <a:off x="1178673" y="1451571"/>
              <a:ext cx="18573" cy="7458"/>
            </a:xfrm>
            <a:custGeom>
              <a:rect b="b" l="l" r="r" t="t"/>
              <a:pathLst>
                <a:path extrusionOk="0" h="437" w="1141">
                  <a:moveTo>
                    <a:pt x="216" y="1"/>
                  </a:moveTo>
                  <a:cubicBezTo>
                    <a:pt x="99" y="1"/>
                    <a:pt x="0" y="100"/>
                    <a:pt x="0" y="216"/>
                  </a:cubicBezTo>
                  <a:cubicBezTo>
                    <a:pt x="0" y="338"/>
                    <a:pt x="99" y="437"/>
                    <a:pt x="216" y="437"/>
                  </a:cubicBezTo>
                  <a:lnTo>
                    <a:pt x="919" y="437"/>
                  </a:lnTo>
                  <a:cubicBezTo>
                    <a:pt x="1041" y="437"/>
                    <a:pt x="1140" y="338"/>
                    <a:pt x="1140" y="216"/>
                  </a:cubicBezTo>
                  <a:cubicBezTo>
                    <a:pt x="1140" y="100"/>
                    <a:pt x="1041" y="1"/>
                    <a:pt x="9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1"/>
            <p:cNvSpPr/>
            <p:nvPr/>
          </p:nvSpPr>
          <p:spPr>
            <a:xfrm>
              <a:off x="1206687" y="1451571"/>
              <a:ext cx="33906" cy="7458"/>
            </a:xfrm>
            <a:custGeom>
              <a:rect b="b" l="l" r="r" t="t"/>
              <a:pathLst>
                <a:path extrusionOk="0" h="437" w="2083">
                  <a:moveTo>
                    <a:pt x="216" y="1"/>
                  </a:moveTo>
                  <a:cubicBezTo>
                    <a:pt x="94" y="1"/>
                    <a:pt x="1" y="100"/>
                    <a:pt x="1" y="216"/>
                  </a:cubicBezTo>
                  <a:cubicBezTo>
                    <a:pt x="1" y="338"/>
                    <a:pt x="94" y="437"/>
                    <a:pt x="216" y="437"/>
                  </a:cubicBezTo>
                  <a:lnTo>
                    <a:pt x="1868" y="437"/>
                  </a:lnTo>
                  <a:cubicBezTo>
                    <a:pt x="1984" y="437"/>
                    <a:pt x="2083" y="338"/>
                    <a:pt x="2083" y="216"/>
                  </a:cubicBezTo>
                  <a:cubicBezTo>
                    <a:pt x="2083" y="100"/>
                    <a:pt x="1984" y="1"/>
                    <a:pt x="18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1"/>
            <p:cNvSpPr/>
            <p:nvPr/>
          </p:nvSpPr>
          <p:spPr>
            <a:xfrm>
              <a:off x="1115530" y="1469730"/>
              <a:ext cx="28404" cy="7476"/>
            </a:xfrm>
            <a:custGeom>
              <a:rect b="b" l="l" r="r" t="t"/>
              <a:pathLst>
                <a:path extrusionOk="0" h="438" w="1745">
                  <a:moveTo>
                    <a:pt x="221" y="1"/>
                  </a:moveTo>
                  <a:cubicBezTo>
                    <a:pt x="99" y="1"/>
                    <a:pt x="0" y="100"/>
                    <a:pt x="0" y="222"/>
                  </a:cubicBezTo>
                  <a:cubicBezTo>
                    <a:pt x="0" y="344"/>
                    <a:pt x="99" y="437"/>
                    <a:pt x="221" y="437"/>
                  </a:cubicBezTo>
                  <a:lnTo>
                    <a:pt x="1530" y="437"/>
                  </a:lnTo>
                  <a:cubicBezTo>
                    <a:pt x="1652" y="437"/>
                    <a:pt x="1745" y="344"/>
                    <a:pt x="1745" y="222"/>
                  </a:cubicBezTo>
                  <a:cubicBezTo>
                    <a:pt x="1745" y="100"/>
                    <a:pt x="1652" y="1"/>
                    <a:pt x="15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1"/>
            <p:cNvSpPr/>
            <p:nvPr/>
          </p:nvSpPr>
          <p:spPr>
            <a:xfrm>
              <a:off x="1152253" y="1469730"/>
              <a:ext cx="29934" cy="7476"/>
            </a:xfrm>
            <a:custGeom>
              <a:rect b="b" l="l" r="r" t="t"/>
              <a:pathLst>
                <a:path extrusionOk="0" h="438" w="1839">
                  <a:moveTo>
                    <a:pt x="216" y="1"/>
                  </a:moveTo>
                  <a:cubicBezTo>
                    <a:pt x="94" y="1"/>
                    <a:pt x="1" y="100"/>
                    <a:pt x="1" y="222"/>
                  </a:cubicBezTo>
                  <a:cubicBezTo>
                    <a:pt x="1" y="344"/>
                    <a:pt x="94" y="437"/>
                    <a:pt x="216" y="437"/>
                  </a:cubicBezTo>
                  <a:lnTo>
                    <a:pt x="1600" y="437"/>
                  </a:lnTo>
                  <a:cubicBezTo>
                    <a:pt x="1722" y="437"/>
                    <a:pt x="1839" y="344"/>
                    <a:pt x="1839" y="222"/>
                  </a:cubicBezTo>
                  <a:cubicBezTo>
                    <a:pt x="1839" y="100"/>
                    <a:pt x="1722" y="1"/>
                    <a:pt x="1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1"/>
            <p:cNvSpPr/>
            <p:nvPr/>
          </p:nvSpPr>
          <p:spPr>
            <a:xfrm>
              <a:off x="1261887" y="1469730"/>
              <a:ext cx="40629" cy="7476"/>
            </a:xfrm>
            <a:custGeom>
              <a:rect b="b" l="l" r="r" t="t"/>
              <a:pathLst>
                <a:path extrusionOk="0" h="438" w="2496">
                  <a:moveTo>
                    <a:pt x="221" y="1"/>
                  </a:moveTo>
                  <a:cubicBezTo>
                    <a:pt x="99" y="1"/>
                    <a:pt x="0" y="100"/>
                    <a:pt x="0" y="222"/>
                  </a:cubicBezTo>
                  <a:cubicBezTo>
                    <a:pt x="0" y="344"/>
                    <a:pt x="99" y="437"/>
                    <a:pt x="221" y="437"/>
                  </a:cubicBezTo>
                  <a:lnTo>
                    <a:pt x="2280" y="437"/>
                  </a:lnTo>
                  <a:cubicBezTo>
                    <a:pt x="2402" y="437"/>
                    <a:pt x="2495" y="344"/>
                    <a:pt x="2495" y="222"/>
                  </a:cubicBezTo>
                  <a:cubicBezTo>
                    <a:pt x="2495" y="100"/>
                    <a:pt x="2402" y="1"/>
                    <a:pt x="22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1"/>
            <p:cNvSpPr/>
            <p:nvPr/>
          </p:nvSpPr>
          <p:spPr>
            <a:xfrm>
              <a:off x="1191256" y="1469730"/>
              <a:ext cx="61171" cy="7476"/>
            </a:xfrm>
            <a:custGeom>
              <a:rect b="b" l="l" r="r" t="t"/>
              <a:pathLst>
                <a:path extrusionOk="0" h="438" w="3758">
                  <a:moveTo>
                    <a:pt x="222" y="1"/>
                  </a:moveTo>
                  <a:cubicBezTo>
                    <a:pt x="100" y="1"/>
                    <a:pt x="1" y="100"/>
                    <a:pt x="1" y="222"/>
                  </a:cubicBezTo>
                  <a:cubicBezTo>
                    <a:pt x="1" y="344"/>
                    <a:pt x="100" y="437"/>
                    <a:pt x="222" y="437"/>
                  </a:cubicBezTo>
                  <a:lnTo>
                    <a:pt x="3543" y="437"/>
                  </a:lnTo>
                  <a:cubicBezTo>
                    <a:pt x="3659" y="437"/>
                    <a:pt x="3758" y="344"/>
                    <a:pt x="3758" y="222"/>
                  </a:cubicBezTo>
                  <a:cubicBezTo>
                    <a:pt x="3758" y="100"/>
                    <a:pt x="3659" y="1"/>
                    <a:pt x="3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1"/>
            <p:cNvSpPr/>
            <p:nvPr/>
          </p:nvSpPr>
          <p:spPr>
            <a:xfrm>
              <a:off x="1115530" y="1526016"/>
              <a:ext cx="15057" cy="7458"/>
            </a:xfrm>
            <a:custGeom>
              <a:rect b="b" l="l" r="r" t="t"/>
              <a:pathLst>
                <a:path extrusionOk="0" h="437" w="925">
                  <a:moveTo>
                    <a:pt x="221" y="0"/>
                  </a:moveTo>
                  <a:cubicBezTo>
                    <a:pt x="99" y="0"/>
                    <a:pt x="0" y="99"/>
                    <a:pt x="0" y="216"/>
                  </a:cubicBezTo>
                  <a:cubicBezTo>
                    <a:pt x="0" y="338"/>
                    <a:pt x="99" y="437"/>
                    <a:pt x="221" y="437"/>
                  </a:cubicBezTo>
                  <a:lnTo>
                    <a:pt x="704" y="437"/>
                  </a:lnTo>
                  <a:cubicBezTo>
                    <a:pt x="826" y="437"/>
                    <a:pt x="925" y="338"/>
                    <a:pt x="925" y="216"/>
                  </a:cubicBezTo>
                  <a:cubicBezTo>
                    <a:pt x="925" y="99"/>
                    <a:pt x="826" y="0"/>
                    <a:pt x="7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1"/>
            <p:cNvSpPr/>
            <p:nvPr/>
          </p:nvSpPr>
          <p:spPr>
            <a:xfrm>
              <a:off x="1139198" y="1526016"/>
              <a:ext cx="58046" cy="7458"/>
            </a:xfrm>
            <a:custGeom>
              <a:rect b="b" l="l" r="r" t="t"/>
              <a:pathLst>
                <a:path extrusionOk="0" h="437" w="3566">
                  <a:moveTo>
                    <a:pt x="221" y="0"/>
                  </a:moveTo>
                  <a:cubicBezTo>
                    <a:pt x="99" y="0"/>
                    <a:pt x="0" y="99"/>
                    <a:pt x="0" y="216"/>
                  </a:cubicBezTo>
                  <a:cubicBezTo>
                    <a:pt x="0" y="338"/>
                    <a:pt x="99" y="437"/>
                    <a:pt x="221" y="437"/>
                  </a:cubicBezTo>
                  <a:lnTo>
                    <a:pt x="3344" y="437"/>
                  </a:lnTo>
                  <a:cubicBezTo>
                    <a:pt x="3466" y="437"/>
                    <a:pt x="3565" y="338"/>
                    <a:pt x="3565" y="216"/>
                  </a:cubicBezTo>
                  <a:cubicBezTo>
                    <a:pt x="3565" y="99"/>
                    <a:pt x="3466" y="0"/>
                    <a:pt x="33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1"/>
            <p:cNvSpPr/>
            <p:nvPr/>
          </p:nvSpPr>
          <p:spPr>
            <a:xfrm>
              <a:off x="1206687" y="1526016"/>
              <a:ext cx="33906" cy="7458"/>
            </a:xfrm>
            <a:custGeom>
              <a:rect b="b" l="l" r="r" t="t"/>
              <a:pathLst>
                <a:path extrusionOk="0" h="437" w="2083">
                  <a:moveTo>
                    <a:pt x="216" y="0"/>
                  </a:moveTo>
                  <a:cubicBezTo>
                    <a:pt x="94" y="0"/>
                    <a:pt x="1" y="99"/>
                    <a:pt x="1" y="216"/>
                  </a:cubicBezTo>
                  <a:cubicBezTo>
                    <a:pt x="1" y="338"/>
                    <a:pt x="94" y="437"/>
                    <a:pt x="216" y="437"/>
                  </a:cubicBezTo>
                  <a:lnTo>
                    <a:pt x="1868" y="437"/>
                  </a:lnTo>
                  <a:cubicBezTo>
                    <a:pt x="1984" y="437"/>
                    <a:pt x="2083" y="338"/>
                    <a:pt x="2083" y="216"/>
                  </a:cubicBezTo>
                  <a:cubicBezTo>
                    <a:pt x="2083" y="99"/>
                    <a:pt x="1984" y="0"/>
                    <a:pt x="18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1"/>
            <p:cNvSpPr/>
            <p:nvPr/>
          </p:nvSpPr>
          <p:spPr>
            <a:xfrm>
              <a:off x="1115530" y="1544568"/>
              <a:ext cx="28404" cy="7476"/>
            </a:xfrm>
            <a:custGeom>
              <a:rect b="b" l="l" r="r" t="t"/>
              <a:pathLst>
                <a:path extrusionOk="0" h="438" w="1745">
                  <a:moveTo>
                    <a:pt x="221" y="1"/>
                  </a:moveTo>
                  <a:cubicBezTo>
                    <a:pt x="99" y="1"/>
                    <a:pt x="0" y="100"/>
                    <a:pt x="0" y="222"/>
                  </a:cubicBezTo>
                  <a:cubicBezTo>
                    <a:pt x="0" y="344"/>
                    <a:pt x="99" y="437"/>
                    <a:pt x="221" y="437"/>
                  </a:cubicBezTo>
                  <a:lnTo>
                    <a:pt x="1530" y="437"/>
                  </a:lnTo>
                  <a:cubicBezTo>
                    <a:pt x="1652" y="437"/>
                    <a:pt x="1745" y="344"/>
                    <a:pt x="1745" y="222"/>
                  </a:cubicBezTo>
                  <a:cubicBezTo>
                    <a:pt x="1745" y="100"/>
                    <a:pt x="1652" y="1"/>
                    <a:pt x="15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1"/>
            <p:cNvSpPr/>
            <p:nvPr/>
          </p:nvSpPr>
          <p:spPr>
            <a:xfrm>
              <a:off x="1152253" y="1544568"/>
              <a:ext cx="29934" cy="7476"/>
            </a:xfrm>
            <a:custGeom>
              <a:rect b="b" l="l" r="r" t="t"/>
              <a:pathLst>
                <a:path extrusionOk="0" h="438" w="1839">
                  <a:moveTo>
                    <a:pt x="216" y="1"/>
                  </a:moveTo>
                  <a:cubicBezTo>
                    <a:pt x="94" y="1"/>
                    <a:pt x="1" y="100"/>
                    <a:pt x="1" y="222"/>
                  </a:cubicBezTo>
                  <a:cubicBezTo>
                    <a:pt x="1" y="344"/>
                    <a:pt x="94" y="437"/>
                    <a:pt x="216" y="437"/>
                  </a:cubicBezTo>
                  <a:lnTo>
                    <a:pt x="1600" y="437"/>
                  </a:lnTo>
                  <a:cubicBezTo>
                    <a:pt x="1722" y="437"/>
                    <a:pt x="1839" y="344"/>
                    <a:pt x="1839" y="222"/>
                  </a:cubicBezTo>
                  <a:cubicBezTo>
                    <a:pt x="1839" y="100"/>
                    <a:pt x="1722" y="1"/>
                    <a:pt x="1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1"/>
            <p:cNvSpPr/>
            <p:nvPr/>
          </p:nvSpPr>
          <p:spPr>
            <a:xfrm>
              <a:off x="1261887" y="1544568"/>
              <a:ext cx="20184" cy="7476"/>
            </a:xfrm>
            <a:custGeom>
              <a:rect b="b" l="l" r="r" t="t"/>
              <a:pathLst>
                <a:path extrusionOk="0" h="438" w="1240">
                  <a:moveTo>
                    <a:pt x="221" y="1"/>
                  </a:moveTo>
                  <a:cubicBezTo>
                    <a:pt x="99" y="1"/>
                    <a:pt x="0" y="100"/>
                    <a:pt x="0" y="222"/>
                  </a:cubicBezTo>
                  <a:cubicBezTo>
                    <a:pt x="0" y="344"/>
                    <a:pt x="99" y="437"/>
                    <a:pt x="221" y="437"/>
                  </a:cubicBezTo>
                  <a:lnTo>
                    <a:pt x="1018" y="437"/>
                  </a:lnTo>
                  <a:cubicBezTo>
                    <a:pt x="1140" y="437"/>
                    <a:pt x="1239" y="344"/>
                    <a:pt x="1239" y="222"/>
                  </a:cubicBezTo>
                  <a:cubicBezTo>
                    <a:pt x="1239" y="100"/>
                    <a:pt x="1140" y="1"/>
                    <a:pt x="10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1"/>
            <p:cNvSpPr/>
            <p:nvPr/>
          </p:nvSpPr>
          <p:spPr>
            <a:xfrm>
              <a:off x="1191256" y="1544568"/>
              <a:ext cx="61171" cy="7476"/>
            </a:xfrm>
            <a:custGeom>
              <a:rect b="b" l="l" r="r" t="t"/>
              <a:pathLst>
                <a:path extrusionOk="0" h="438" w="3758">
                  <a:moveTo>
                    <a:pt x="222" y="1"/>
                  </a:moveTo>
                  <a:cubicBezTo>
                    <a:pt x="100" y="1"/>
                    <a:pt x="1" y="100"/>
                    <a:pt x="1" y="222"/>
                  </a:cubicBezTo>
                  <a:cubicBezTo>
                    <a:pt x="1" y="344"/>
                    <a:pt x="100" y="437"/>
                    <a:pt x="222" y="437"/>
                  </a:cubicBezTo>
                  <a:lnTo>
                    <a:pt x="3543" y="437"/>
                  </a:lnTo>
                  <a:cubicBezTo>
                    <a:pt x="3659" y="437"/>
                    <a:pt x="3758" y="344"/>
                    <a:pt x="3758" y="222"/>
                  </a:cubicBezTo>
                  <a:cubicBezTo>
                    <a:pt x="3758" y="100"/>
                    <a:pt x="3659" y="1"/>
                    <a:pt x="3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1"/>
            <p:cNvSpPr/>
            <p:nvPr/>
          </p:nvSpPr>
          <p:spPr>
            <a:xfrm>
              <a:off x="1141184" y="1489186"/>
              <a:ext cx="54823" cy="7458"/>
            </a:xfrm>
            <a:custGeom>
              <a:rect b="b" l="l" r="r" t="t"/>
              <a:pathLst>
                <a:path extrusionOk="0" h="437" w="3368">
                  <a:moveTo>
                    <a:pt x="221" y="1"/>
                  </a:moveTo>
                  <a:cubicBezTo>
                    <a:pt x="99" y="1"/>
                    <a:pt x="0" y="100"/>
                    <a:pt x="0" y="222"/>
                  </a:cubicBezTo>
                  <a:cubicBezTo>
                    <a:pt x="0" y="338"/>
                    <a:pt x="99" y="437"/>
                    <a:pt x="221" y="437"/>
                  </a:cubicBezTo>
                  <a:lnTo>
                    <a:pt x="3129" y="437"/>
                  </a:lnTo>
                  <a:cubicBezTo>
                    <a:pt x="3245" y="437"/>
                    <a:pt x="3368" y="338"/>
                    <a:pt x="3368" y="222"/>
                  </a:cubicBezTo>
                  <a:cubicBezTo>
                    <a:pt x="3368" y="100"/>
                    <a:pt x="3245" y="1"/>
                    <a:pt x="3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1"/>
            <p:cNvSpPr/>
            <p:nvPr/>
          </p:nvSpPr>
          <p:spPr>
            <a:xfrm>
              <a:off x="1204701" y="1489186"/>
              <a:ext cx="17336" cy="7458"/>
            </a:xfrm>
            <a:custGeom>
              <a:rect b="b" l="l" r="r" t="t"/>
              <a:pathLst>
                <a:path extrusionOk="0" h="437" w="1065">
                  <a:moveTo>
                    <a:pt x="216" y="1"/>
                  </a:moveTo>
                  <a:cubicBezTo>
                    <a:pt x="100" y="1"/>
                    <a:pt x="1" y="100"/>
                    <a:pt x="1" y="222"/>
                  </a:cubicBezTo>
                  <a:cubicBezTo>
                    <a:pt x="1" y="338"/>
                    <a:pt x="100" y="437"/>
                    <a:pt x="216" y="437"/>
                  </a:cubicBezTo>
                  <a:lnTo>
                    <a:pt x="850" y="437"/>
                  </a:lnTo>
                  <a:cubicBezTo>
                    <a:pt x="972" y="437"/>
                    <a:pt x="1065" y="338"/>
                    <a:pt x="1065" y="222"/>
                  </a:cubicBezTo>
                  <a:cubicBezTo>
                    <a:pt x="1065" y="100"/>
                    <a:pt x="972" y="1"/>
                    <a:pt x="8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1"/>
            <p:cNvSpPr/>
            <p:nvPr/>
          </p:nvSpPr>
          <p:spPr>
            <a:xfrm>
              <a:off x="1230730" y="1489186"/>
              <a:ext cx="35518" cy="7458"/>
            </a:xfrm>
            <a:custGeom>
              <a:rect b="b" l="l" r="r" t="t"/>
              <a:pathLst>
                <a:path extrusionOk="0" h="437" w="2182">
                  <a:moveTo>
                    <a:pt x="216" y="1"/>
                  </a:moveTo>
                  <a:cubicBezTo>
                    <a:pt x="100" y="1"/>
                    <a:pt x="1" y="100"/>
                    <a:pt x="1" y="222"/>
                  </a:cubicBezTo>
                  <a:cubicBezTo>
                    <a:pt x="1" y="338"/>
                    <a:pt x="100" y="437"/>
                    <a:pt x="216" y="437"/>
                  </a:cubicBezTo>
                  <a:lnTo>
                    <a:pt x="1961" y="437"/>
                  </a:lnTo>
                  <a:cubicBezTo>
                    <a:pt x="2083" y="437"/>
                    <a:pt x="2182" y="338"/>
                    <a:pt x="2182" y="222"/>
                  </a:cubicBezTo>
                  <a:cubicBezTo>
                    <a:pt x="2182" y="100"/>
                    <a:pt x="2083" y="1"/>
                    <a:pt x="19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1"/>
            <p:cNvSpPr/>
            <p:nvPr/>
          </p:nvSpPr>
          <p:spPr>
            <a:xfrm>
              <a:off x="1141184" y="1507362"/>
              <a:ext cx="28421" cy="7458"/>
            </a:xfrm>
            <a:custGeom>
              <a:rect b="b" l="l" r="r" t="t"/>
              <a:pathLst>
                <a:path extrusionOk="0" h="437" w="1746">
                  <a:moveTo>
                    <a:pt x="221" y="0"/>
                  </a:moveTo>
                  <a:cubicBezTo>
                    <a:pt x="99" y="0"/>
                    <a:pt x="0" y="99"/>
                    <a:pt x="0" y="221"/>
                  </a:cubicBezTo>
                  <a:cubicBezTo>
                    <a:pt x="0" y="343"/>
                    <a:pt x="99" y="436"/>
                    <a:pt x="221" y="436"/>
                  </a:cubicBezTo>
                  <a:lnTo>
                    <a:pt x="1530" y="436"/>
                  </a:lnTo>
                  <a:cubicBezTo>
                    <a:pt x="1646" y="436"/>
                    <a:pt x="1745" y="343"/>
                    <a:pt x="1745" y="221"/>
                  </a:cubicBezTo>
                  <a:cubicBezTo>
                    <a:pt x="1745" y="99"/>
                    <a:pt x="1646" y="0"/>
                    <a:pt x="15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1"/>
            <p:cNvSpPr/>
            <p:nvPr/>
          </p:nvSpPr>
          <p:spPr>
            <a:xfrm>
              <a:off x="1178298" y="1507362"/>
              <a:ext cx="47335" cy="7458"/>
            </a:xfrm>
            <a:custGeom>
              <a:rect b="b" l="l" r="r" t="t"/>
              <a:pathLst>
                <a:path extrusionOk="0" h="437" w="2908">
                  <a:moveTo>
                    <a:pt x="215" y="0"/>
                  </a:moveTo>
                  <a:cubicBezTo>
                    <a:pt x="93" y="0"/>
                    <a:pt x="0" y="99"/>
                    <a:pt x="0" y="221"/>
                  </a:cubicBezTo>
                  <a:cubicBezTo>
                    <a:pt x="0" y="343"/>
                    <a:pt x="93" y="436"/>
                    <a:pt x="215" y="436"/>
                  </a:cubicBezTo>
                  <a:lnTo>
                    <a:pt x="2687" y="436"/>
                  </a:lnTo>
                  <a:cubicBezTo>
                    <a:pt x="2809" y="436"/>
                    <a:pt x="2908" y="343"/>
                    <a:pt x="2908" y="221"/>
                  </a:cubicBezTo>
                  <a:cubicBezTo>
                    <a:pt x="2908" y="99"/>
                    <a:pt x="2809" y="0"/>
                    <a:pt x="26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1"/>
            <p:cNvSpPr/>
            <p:nvPr/>
          </p:nvSpPr>
          <p:spPr>
            <a:xfrm>
              <a:off x="1233856" y="1507362"/>
              <a:ext cx="44991" cy="7458"/>
            </a:xfrm>
            <a:custGeom>
              <a:rect b="b" l="l" r="r" t="t"/>
              <a:pathLst>
                <a:path extrusionOk="0" h="437" w="2764">
                  <a:moveTo>
                    <a:pt x="222" y="0"/>
                  </a:moveTo>
                  <a:cubicBezTo>
                    <a:pt x="100" y="0"/>
                    <a:pt x="1" y="99"/>
                    <a:pt x="1" y="221"/>
                  </a:cubicBezTo>
                  <a:cubicBezTo>
                    <a:pt x="1" y="343"/>
                    <a:pt x="100" y="436"/>
                    <a:pt x="222" y="436"/>
                  </a:cubicBezTo>
                  <a:lnTo>
                    <a:pt x="2548" y="436"/>
                  </a:lnTo>
                  <a:cubicBezTo>
                    <a:pt x="2670" y="436"/>
                    <a:pt x="2763" y="343"/>
                    <a:pt x="2763" y="221"/>
                  </a:cubicBezTo>
                  <a:cubicBezTo>
                    <a:pt x="2763" y="99"/>
                    <a:pt x="2670" y="0"/>
                    <a:pt x="25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6" name="Google Shape;956;p51"/>
          <p:cNvSpPr txBox="1"/>
          <p:nvPr>
            <p:ph idx="5" type="subTitle"/>
          </p:nvPr>
        </p:nvSpPr>
        <p:spPr>
          <a:xfrm>
            <a:off x="1359103" y="1364442"/>
            <a:ext cx="3037200" cy="399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t>Home</a:t>
            </a:r>
            <a:endParaRPr sz="2000"/>
          </a:p>
        </p:txBody>
      </p:sp>
      <p:sp>
        <p:nvSpPr>
          <p:cNvPr id="957" name="Google Shape;957;p51"/>
          <p:cNvSpPr txBox="1"/>
          <p:nvPr>
            <p:ph idx="5" type="subTitle"/>
          </p:nvPr>
        </p:nvSpPr>
        <p:spPr>
          <a:xfrm>
            <a:off x="1359103" y="2050242"/>
            <a:ext cx="3037200" cy="399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t>Login/Logout</a:t>
            </a:r>
            <a:endParaRPr sz="2000"/>
          </a:p>
        </p:txBody>
      </p:sp>
      <p:sp>
        <p:nvSpPr>
          <p:cNvPr id="958" name="Google Shape;958;p51"/>
          <p:cNvSpPr/>
          <p:nvPr/>
        </p:nvSpPr>
        <p:spPr>
          <a:xfrm>
            <a:off x="3547264" y="1222575"/>
            <a:ext cx="401548" cy="525936"/>
          </a:xfrm>
          <a:custGeom>
            <a:rect b="b" l="l" r="r" t="t"/>
            <a:pathLst>
              <a:path extrusionOk="0" h="12595" w="13414">
                <a:moveTo>
                  <a:pt x="6393" y="1"/>
                </a:moveTo>
                <a:cubicBezTo>
                  <a:pt x="6010" y="1"/>
                  <a:pt x="5626" y="38"/>
                  <a:pt x="5242" y="124"/>
                </a:cubicBezTo>
                <a:cubicBezTo>
                  <a:pt x="2766" y="598"/>
                  <a:pt x="354" y="2515"/>
                  <a:pt x="177" y="5048"/>
                </a:cubicBezTo>
                <a:cubicBezTo>
                  <a:pt x="0" y="7821"/>
                  <a:pt x="3063" y="10064"/>
                  <a:pt x="5129" y="11330"/>
                </a:cubicBezTo>
                <a:cubicBezTo>
                  <a:pt x="6309" y="12076"/>
                  <a:pt x="7558" y="12595"/>
                  <a:pt x="8729" y="12595"/>
                </a:cubicBezTo>
                <a:cubicBezTo>
                  <a:pt x="9868" y="12595"/>
                  <a:pt x="10932" y="12105"/>
                  <a:pt x="11786" y="10856"/>
                </a:cubicBezTo>
                <a:cubicBezTo>
                  <a:pt x="13144" y="8854"/>
                  <a:pt x="13413" y="6137"/>
                  <a:pt x="12409" y="3959"/>
                </a:cubicBezTo>
                <a:cubicBezTo>
                  <a:pt x="11404" y="1751"/>
                  <a:pt x="9169" y="160"/>
                  <a:pt x="6749" y="11"/>
                </a:cubicBezTo>
                <a:cubicBezTo>
                  <a:pt x="6631" y="4"/>
                  <a:pt x="6512" y="1"/>
                  <a:pt x="63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9" name="Google Shape;959;p51"/>
          <p:cNvGrpSpPr/>
          <p:nvPr/>
        </p:nvGrpSpPr>
        <p:grpSpPr>
          <a:xfrm>
            <a:off x="3656764" y="1388230"/>
            <a:ext cx="182682" cy="194467"/>
            <a:chOff x="1094222" y="1388252"/>
            <a:chExt cx="243025" cy="194467"/>
          </a:xfrm>
        </p:grpSpPr>
        <p:sp>
          <p:nvSpPr>
            <p:cNvPr id="960" name="Google Shape;960;p51"/>
            <p:cNvSpPr/>
            <p:nvPr/>
          </p:nvSpPr>
          <p:spPr>
            <a:xfrm>
              <a:off x="1139198" y="1540899"/>
              <a:ext cx="198048" cy="41815"/>
            </a:xfrm>
            <a:custGeom>
              <a:rect b="b" l="l" r="r" t="t"/>
              <a:pathLst>
                <a:path extrusionOk="0" h="2450" w="12167">
                  <a:moveTo>
                    <a:pt x="11946" y="1"/>
                  </a:moveTo>
                  <a:cubicBezTo>
                    <a:pt x="11829" y="1"/>
                    <a:pt x="11730" y="123"/>
                    <a:pt x="11730" y="245"/>
                  </a:cubicBezTo>
                  <a:lnTo>
                    <a:pt x="11730" y="1333"/>
                  </a:lnTo>
                  <a:cubicBezTo>
                    <a:pt x="11730" y="1722"/>
                    <a:pt x="11440" y="2013"/>
                    <a:pt x="11050" y="2013"/>
                  </a:cubicBezTo>
                  <a:lnTo>
                    <a:pt x="221" y="2013"/>
                  </a:lnTo>
                  <a:cubicBezTo>
                    <a:pt x="99" y="2013"/>
                    <a:pt x="0" y="2106"/>
                    <a:pt x="0" y="2228"/>
                  </a:cubicBezTo>
                  <a:cubicBezTo>
                    <a:pt x="0" y="2350"/>
                    <a:pt x="99" y="2449"/>
                    <a:pt x="221" y="2449"/>
                  </a:cubicBezTo>
                  <a:lnTo>
                    <a:pt x="11050" y="2449"/>
                  </a:lnTo>
                  <a:cubicBezTo>
                    <a:pt x="11684" y="2449"/>
                    <a:pt x="12167" y="1937"/>
                    <a:pt x="12167" y="1333"/>
                  </a:cubicBezTo>
                  <a:lnTo>
                    <a:pt x="12167" y="245"/>
                  </a:lnTo>
                  <a:cubicBezTo>
                    <a:pt x="12167" y="123"/>
                    <a:pt x="12068" y="1"/>
                    <a:pt x="119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1"/>
            <p:cNvSpPr/>
            <p:nvPr/>
          </p:nvSpPr>
          <p:spPr>
            <a:xfrm>
              <a:off x="1094222" y="1388252"/>
              <a:ext cx="243023" cy="194467"/>
            </a:xfrm>
            <a:custGeom>
              <a:rect b="b" l="l" r="r" t="t"/>
              <a:pathLst>
                <a:path extrusionOk="0" h="11394" w="14930">
                  <a:moveTo>
                    <a:pt x="1141" y="0"/>
                  </a:moveTo>
                  <a:cubicBezTo>
                    <a:pt x="512" y="0"/>
                    <a:pt x="1" y="512"/>
                    <a:pt x="1" y="1140"/>
                  </a:cubicBezTo>
                  <a:lnTo>
                    <a:pt x="1" y="10277"/>
                  </a:lnTo>
                  <a:cubicBezTo>
                    <a:pt x="1" y="10881"/>
                    <a:pt x="512" y="11393"/>
                    <a:pt x="1141" y="11393"/>
                  </a:cubicBezTo>
                  <a:lnTo>
                    <a:pt x="1891" y="11393"/>
                  </a:lnTo>
                  <a:cubicBezTo>
                    <a:pt x="2013" y="11393"/>
                    <a:pt x="2112" y="11294"/>
                    <a:pt x="2112" y="11172"/>
                  </a:cubicBezTo>
                  <a:cubicBezTo>
                    <a:pt x="2112" y="11050"/>
                    <a:pt x="2013" y="10957"/>
                    <a:pt x="1891" y="10957"/>
                  </a:cubicBezTo>
                  <a:lnTo>
                    <a:pt x="1141" y="10957"/>
                  </a:lnTo>
                  <a:cubicBezTo>
                    <a:pt x="751" y="10957"/>
                    <a:pt x="437" y="10666"/>
                    <a:pt x="437" y="10277"/>
                  </a:cubicBezTo>
                  <a:lnTo>
                    <a:pt x="437" y="2937"/>
                  </a:lnTo>
                  <a:lnTo>
                    <a:pt x="14493" y="2937"/>
                  </a:lnTo>
                  <a:lnTo>
                    <a:pt x="14493" y="8072"/>
                  </a:lnTo>
                  <a:cubicBezTo>
                    <a:pt x="14493" y="8195"/>
                    <a:pt x="14592" y="8288"/>
                    <a:pt x="14709" y="8288"/>
                  </a:cubicBezTo>
                  <a:cubicBezTo>
                    <a:pt x="14831" y="8288"/>
                    <a:pt x="14930" y="8195"/>
                    <a:pt x="14930" y="8072"/>
                  </a:cubicBezTo>
                  <a:lnTo>
                    <a:pt x="14930" y="1140"/>
                  </a:lnTo>
                  <a:cubicBezTo>
                    <a:pt x="14930" y="512"/>
                    <a:pt x="14447" y="0"/>
                    <a:pt x="13813" y="0"/>
                  </a:cubicBezTo>
                  <a:lnTo>
                    <a:pt x="10085" y="0"/>
                  </a:lnTo>
                  <a:cubicBezTo>
                    <a:pt x="9963" y="0"/>
                    <a:pt x="9864" y="99"/>
                    <a:pt x="9864" y="221"/>
                  </a:cubicBezTo>
                  <a:cubicBezTo>
                    <a:pt x="9864" y="343"/>
                    <a:pt x="9963" y="436"/>
                    <a:pt x="10085" y="436"/>
                  </a:cubicBezTo>
                  <a:lnTo>
                    <a:pt x="13813" y="436"/>
                  </a:lnTo>
                  <a:cubicBezTo>
                    <a:pt x="14203" y="436"/>
                    <a:pt x="14493" y="756"/>
                    <a:pt x="14493" y="1140"/>
                  </a:cubicBezTo>
                  <a:lnTo>
                    <a:pt x="14493" y="2501"/>
                  </a:lnTo>
                  <a:lnTo>
                    <a:pt x="437" y="2501"/>
                  </a:lnTo>
                  <a:lnTo>
                    <a:pt x="437" y="1140"/>
                  </a:lnTo>
                  <a:cubicBezTo>
                    <a:pt x="437" y="756"/>
                    <a:pt x="751" y="436"/>
                    <a:pt x="1141" y="436"/>
                  </a:cubicBezTo>
                  <a:lnTo>
                    <a:pt x="8945" y="436"/>
                  </a:lnTo>
                  <a:cubicBezTo>
                    <a:pt x="9067" y="436"/>
                    <a:pt x="9160" y="343"/>
                    <a:pt x="9160" y="221"/>
                  </a:cubicBezTo>
                  <a:cubicBezTo>
                    <a:pt x="9160" y="99"/>
                    <a:pt x="9067" y="0"/>
                    <a:pt x="8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1"/>
            <p:cNvSpPr/>
            <p:nvPr/>
          </p:nvSpPr>
          <p:spPr>
            <a:xfrm>
              <a:off x="1117141" y="1406360"/>
              <a:ext cx="14585" cy="13910"/>
            </a:xfrm>
            <a:custGeom>
              <a:rect b="b" l="l" r="r" t="t"/>
              <a:pathLst>
                <a:path extrusionOk="0" h="815" w="896">
                  <a:moveTo>
                    <a:pt x="460" y="1"/>
                  </a:moveTo>
                  <a:cubicBezTo>
                    <a:pt x="356" y="1"/>
                    <a:pt x="253" y="44"/>
                    <a:pt x="169" y="131"/>
                  </a:cubicBezTo>
                  <a:cubicBezTo>
                    <a:pt x="0" y="277"/>
                    <a:pt x="0" y="539"/>
                    <a:pt x="169" y="684"/>
                  </a:cubicBezTo>
                  <a:cubicBezTo>
                    <a:pt x="253" y="771"/>
                    <a:pt x="356" y="815"/>
                    <a:pt x="460" y="815"/>
                  </a:cubicBezTo>
                  <a:cubicBezTo>
                    <a:pt x="563" y="815"/>
                    <a:pt x="666" y="771"/>
                    <a:pt x="750" y="684"/>
                  </a:cubicBezTo>
                  <a:cubicBezTo>
                    <a:pt x="896" y="539"/>
                    <a:pt x="896" y="277"/>
                    <a:pt x="750" y="131"/>
                  </a:cubicBezTo>
                  <a:cubicBezTo>
                    <a:pt x="666" y="44"/>
                    <a:pt x="563" y="1"/>
                    <a:pt x="4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1"/>
            <p:cNvSpPr/>
            <p:nvPr/>
          </p:nvSpPr>
          <p:spPr>
            <a:xfrm>
              <a:off x="1137684" y="1406360"/>
              <a:ext cx="14585" cy="13910"/>
            </a:xfrm>
            <a:custGeom>
              <a:rect b="b" l="l" r="r" t="t"/>
              <a:pathLst>
                <a:path extrusionOk="0" h="815" w="896">
                  <a:moveTo>
                    <a:pt x="445" y="1"/>
                  </a:moveTo>
                  <a:cubicBezTo>
                    <a:pt x="339" y="1"/>
                    <a:pt x="230" y="44"/>
                    <a:pt x="146" y="131"/>
                  </a:cubicBezTo>
                  <a:cubicBezTo>
                    <a:pt x="0" y="277"/>
                    <a:pt x="0" y="539"/>
                    <a:pt x="146" y="684"/>
                  </a:cubicBezTo>
                  <a:cubicBezTo>
                    <a:pt x="230" y="771"/>
                    <a:pt x="339" y="815"/>
                    <a:pt x="445" y="815"/>
                  </a:cubicBezTo>
                  <a:cubicBezTo>
                    <a:pt x="551" y="815"/>
                    <a:pt x="654" y="771"/>
                    <a:pt x="727" y="684"/>
                  </a:cubicBezTo>
                  <a:cubicBezTo>
                    <a:pt x="896" y="539"/>
                    <a:pt x="896" y="277"/>
                    <a:pt x="727" y="131"/>
                  </a:cubicBezTo>
                  <a:cubicBezTo>
                    <a:pt x="654" y="44"/>
                    <a:pt x="551" y="1"/>
                    <a:pt x="4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1"/>
            <p:cNvSpPr/>
            <p:nvPr/>
          </p:nvSpPr>
          <p:spPr>
            <a:xfrm>
              <a:off x="1157755" y="1406565"/>
              <a:ext cx="14959" cy="13893"/>
            </a:xfrm>
            <a:custGeom>
              <a:rect b="b" l="l" r="r" t="t"/>
              <a:pathLst>
                <a:path extrusionOk="0" h="814" w="919">
                  <a:moveTo>
                    <a:pt x="448" y="0"/>
                  </a:moveTo>
                  <a:cubicBezTo>
                    <a:pt x="304" y="0"/>
                    <a:pt x="164" y="78"/>
                    <a:pt x="99" y="213"/>
                  </a:cubicBezTo>
                  <a:cubicBezTo>
                    <a:pt x="0" y="410"/>
                    <a:pt x="76" y="649"/>
                    <a:pt x="268" y="771"/>
                  </a:cubicBezTo>
                  <a:cubicBezTo>
                    <a:pt x="324" y="800"/>
                    <a:pt x="384" y="814"/>
                    <a:pt x="445" y="814"/>
                  </a:cubicBezTo>
                  <a:cubicBezTo>
                    <a:pt x="592" y="814"/>
                    <a:pt x="739" y="731"/>
                    <a:pt x="826" y="579"/>
                  </a:cubicBezTo>
                  <a:cubicBezTo>
                    <a:pt x="919" y="381"/>
                    <a:pt x="849" y="143"/>
                    <a:pt x="628" y="44"/>
                  </a:cubicBezTo>
                  <a:cubicBezTo>
                    <a:pt x="571" y="14"/>
                    <a:pt x="509" y="0"/>
                    <a:pt x="4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1"/>
            <p:cNvSpPr/>
            <p:nvPr/>
          </p:nvSpPr>
          <p:spPr>
            <a:xfrm>
              <a:off x="1115530" y="1451571"/>
              <a:ext cx="54448" cy="7458"/>
            </a:xfrm>
            <a:custGeom>
              <a:rect b="b" l="l" r="r" t="t"/>
              <a:pathLst>
                <a:path extrusionOk="0" h="437" w="3345">
                  <a:moveTo>
                    <a:pt x="221" y="1"/>
                  </a:moveTo>
                  <a:cubicBezTo>
                    <a:pt x="99" y="1"/>
                    <a:pt x="0" y="100"/>
                    <a:pt x="0" y="216"/>
                  </a:cubicBezTo>
                  <a:cubicBezTo>
                    <a:pt x="0" y="338"/>
                    <a:pt x="99" y="437"/>
                    <a:pt x="221" y="437"/>
                  </a:cubicBezTo>
                  <a:lnTo>
                    <a:pt x="3129" y="437"/>
                  </a:lnTo>
                  <a:cubicBezTo>
                    <a:pt x="3251" y="437"/>
                    <a:pt x="3344" y="338"/>
                    <a:pt x="3344" y="216"/>
                  </a:cubicBezTo>
                  <a:cubicBezTo>
                    <a:pt x="3344" y="100"/>
                    <a:pt x="3251" y="1"/>
                    <a:pt x="3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1"/>
            <p:cNvSpPr/>
            <p:nvPr/>
          </p:nvSpPr>
          <p:spPr>
            <a:xfrm>
              <a:off x="1178673" y="1451571"/>
              <a:ext cx="18573" cy="7458"/>
            </a:xfrm>
            <a:custGeom>
              <a:rect b="b" l="l" r="r" t="t"/>
              <a:pathLst>
                <a:path extrusionOk="0" h="437" w="1141">
                  <a:moveTo>
                    <a:pt x="216" y="1"/>
                  </a:moveTo>
                  <a:cubicBezTo>
                    <a:pt x="99" y="1"/>
                    <a:pt x="0" y="100"/>
                    <a:pt x="0" y="216"/>
                  </a:cubicBezTo>
                  <a:cubicBezTo>
                    <a:pt x="0" y="338"/>
                    <a:pt x="99" y="437"/>
                    <a:pt x="216" y="437"/>
                  </a:cubicBezTo>
                  <a:lnTo>
                    <a:pt x="919" y="437"/>
                  </a:lnTo>
                  <a:cubicBezTo>
                    <a:pt x="1041" y="437"/>
                    <a:pt x="1140" y="338"/>
                    <a:pt x="1140" y="216"/>
                  </a:cubicBezTo>
                  <a:cubicBezTo>
                    <a:pt x="1140" y="100"/>
                    <a:pt x="1041" y="1"/>
                    <a:pt x="9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1"/>
            <p:cNvSpPr/>
            <p:nvPr/>
          </p:nvSpPr>
          <p:spPr>
            <a:xfrm>
              <a:off x="1206687" y="1451571"/>
              <a:ext cx="33906" cy="7458"/>
            </a:xfrm>
            <a:custGeom>
              <a:rect b="b" l="l" r="r" t="t"/>
              <a:pathLst>
                <a:path extrusionOk="0" h="437" w="2083">
                  <a:moveTo>
                    <a:pt x="216" y="1"/>
                  </a:moveTo>
                  <a:cubicBezTo>
                    <a:pt x="94" y="1"/>
                    <a:pt x="1" y="100"/>
                    <a:pt x="1" y="216"/>
                  </a:cubicBezTo>
                  <a:cubicBezTo>
                    <a:pt x="1" y="338"/>
                    <a:pt x="94" y="437"/>
                    <a:pt x="216" y="437"/>
                  </a:cubicBezTo>
                  <a:lnTo>
                    <a:pt x="1868" y="437"/>
                  </a:lnTo>
                  <a:cubicBezTo>
                    <a:pt x="1984" y="437"/>
                    <a:pt x="2083" y="338"/>
                    <a:pt x="2083" y="216"/>
                  </a:cubicBezTo>
                  <a:cubicBezTo>
                    <a:pt x="2083" y="100"/>
                    <a:pt x="1984" y="1"/>
                    <a:pt x="18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1"/>
            <p:cNvSpPr/>
            <p:nvPr/>
          </p:nvSpPr>
          <p:spPr>
            <a:xfrm>
              <a:off x="1115530" y="1469730"/>
              <a:ext cx="28404" cy="7476"/>
            </a:xfrm>
            <a:custGeom>
              <a:rect b="b" l="l" r="r" t="t"/>
              <a:pathLst>
                <a:path extrusionOk="0" h="438" w="1745">
                  <a:moveTo>
                    <a:pt x="221" y="1"/>
                  </a:moveTo>
                  <a:cubicBezTo>
                    <a:pt x="99" y="1"/>
                    <a:pt x="0" y="100"/>
                    <a:pt x="0" y="222"/>
                  </a:cubicBezTo>
                  <a:cubicBezTo>
                    <a:pt x="0" y="344"/>
                    <a:pt x="99" y="437"/>
                    <a:pt x="221" y="437"/>
                  </a:cubicBezTo>
                  <a:lnTo>
                    <a:pt x="1530" y="437"/>
                  </a:lnTo>
                  <a:cubicBezTo>
                    <a:pt x="1652" y="437"/>
                    <a:pt x="1745" y="344"/>
                    <a:pt x="1745" y="222"/>
                  </a:cubicBezTo>
                  <a:cubicBezTo>
                    <a:pt x="1745" y="100"/>
                    <a:pt x="1652" y="1"/>
                    <a:pt x="15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1"/>
            <p:cNvSpPr/>
            <p:nvPr/>
          </p:nvSpPr>
          <p:spPr>
            <a:xfrm>
              <a:off x="1152253" y="1469730"/>
              <a:ext cx="29934" cy="7476"/>
            </a:xfrm>
            <a:custGeom>
              <a:rect b="b" l="l" r="r" t="t"/>
              <a:pathLst>
                <a:path extrusionOk="0" h="438" w="1839">
                  <a:moveTo>
                    <a:pt x="216" y="1"/>
                  </a:moveTo>
                  <a:cubicBezTo>
                    <a:pt x="94" y="1"/>
                    <a:pt x="1" y="100"/>
                    <a:pt x="1" y="222"/>
                  </a:cubicBezTo>
                  <a:cubicBezTo>
                    <a:pt x="1" y="344"/>
                    <a:pt x="94" y="437"/>
                    <a:pt x="216" y="437"/>
                  </a:cubicBezTo>
                  <a:lnTo>
                    <a:pt x="1600" y="437"/>
                  </a:lnTo>
                  <a:cubicBezTo>
                    <a:pt x="1722" y="437"/>
                    <a:pt x="1839" y="344"/>
                    <a:pt x="1839" y="222"/>
                  </a:cubicBezTo>
                  <a:cubicBezTo>
                    <a:pt x="1839" y="100"/>
                    <a:pt x="1722" y="1"/>
                    <a:pt x="1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1"/>
            <p:cNvSpPr/>
            <p:nvPr/>
          </p:nvSpPr>
          <p:spPr>
            <a:xfrm>
              <a:off x="1261887" y="1469730"/>
              <a:ext cx="40629" cy="7476"/>
            </a:xfrm>
            <a:custGeom>
              <a:rect b="b" l="l" r="r" t="t"/>
              <a:pathLst>
                <a:path extrusionOk="0" h="438" w="2496">
                  <a:moveTo>
                    <a:pt x="221" y="1"/>
                  </a:moveTo>
                  <a:cubicBezTo>
                    <a:pt x="99" y="1"/>
                    <a:pt x="0" y="100"/>
                    <a:pt x="0" y="222"/>
                  </a:cubicBezTo>
                  <a:cubicBezTo>
                    <a:pt x="0" y="344"/>
                    <a:pt x="99" y="437"/>
                    <a:pt x="221" y="437"/>
                  </a:cubicBezTo>
                  <a:lnTo>
                    <a:pt x="2280" y="437"/>
                  </a:lnTo>
                  <a:cubicBezTo>
                    <a:pt x="2402" y="437"/>
                    <a:pt x="2495" y="344"/>
                    <a:pt x="2495" y="222"/>
                  </a:cubicBezTo>
                  <a:cubicBezTo>
                    <a:pt x="2495" y="100"/>
                    <a:pt x="2402" y="1"/>
                    <a:pt x="22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1"/>
            <p:cNvSpPr/>
            <p:nvPr/>
          </p:nvSpPr>
          <p:spPr>
            <a:xfrm>
              <a:off x="1191256" y="1469730"/>
              <a:ext cx="61171" cy="7476"/>
            </a:xfrm>
            <a:custGeom>
              <a:rect b="b" l="l" r="r" t="t"/>
              <a:pathLst>
                <a:path extrusionOk="0" h="438" w="3758">
                  <a:moveTo>
                    <a:pt x="222" y="1"/>
                  </a:moveTo>
                  <a:cubicBezTo>
                    <a:pt x="100" y="1"/>
                    <a:pt x="1" y="100"/>
                    <a:pt x="1" y="222"/>
                  </a:cubicBezTo>
                  <a:cubicBezTo>
                    <a:pt x="1" y="344"/>
                    <a:pt x="100" y="437"/>
                    <a:pt x="222" y="437"/>
                  </a:cubicBezTo>
                  <a:lnTo>
                    <a:pt x="3543" y="437"/>
                  </a:lnTo>
                  <a:cubicBezTo>
                    <a:pt x="3659" y="437"/>
                    <a:pt x="3758" y="344"/>
                    <a:pt x="3758" y="222"/>
                  </a:cubicBezTo>
                  <a:cubicBezTo>
                    <a:pt x="3758" y="100"/>
                    <a:pt x="3659" y="1"/>
                    <a:pt x="3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1"/>
            <p:cNvSpPr/>
            <p:nvPr/>
          </p:nvSpPr>
          <p:spPr>
            <a:xfrm>
              <a:off x="1115530" y="1526016"/>
              <a:ext cx="15057" cy="7458"/>
            </a:xfrm>
            <a:custGeom>
              <a:rect b="b" l="l" r="r" t="t"/>
              <a:pathLst>
                <a:path extrusionOk="0" h="437" w="925">
                  <a:moveTo>
                    <a:pt x="221" y="0"/>
                  </a:moveTo>
                  <a:cubicBezTo>
                    <a:pt x="99" y="0"/>
                    <a:pt x="0" y="99"/>
                    <a:pt x="0" y="216"/>
                  </a:cubicBezTo>
                  <a:cubicBezTo>
                    <a:pt x="0" y="338"/>
                    <a:pt x="99" y="437"/>
                    <a:pt x="221" y="437"/>
                  </a:cubicBezTo>
                  <a:lnTo>
                    <a:pt x="704" y="437"/>
                  </a:lnTo>
                  <a:cubicBezTo>
                    <a:pt x="826" y="437"/>
                    <a:pt x="925" y="338"/>
                    <a:pt x="925" y="216"/>
                  </a:cubicBezTo>
                  <a:cubicBezTo>
                    <a:pt x="925" y="99"/>
                    <a:pt x="826" y="0"/>
                    <a:pt x="7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1"/>
            <p:cNvSpPr/>
            <p:nvPr/>
          </p:nvSpPr>
          <p:spPr>
            <a:xfrm>
              <a:off x="1139198" y="1526016"/>
              <a:ext cx="58046" cy="7458"/>
            </a:xfrm>
            <a:custGeom>
              <a:rect b="b" l="l" r="r" t="t"/>
              <a:pathLst>
                <a:path extrusionOk="0" h="437" w="3566">
                  <a:moveTo>
                    <a:pt x="221" y="0"/>
                  </a:moveTo>
                  <a:cubicBezTo>
                    <a:pt x="99" y="0"/>
                    <a:pt x="0" y="99"/>
                    <a:pt x="0" y="216"/>
                  </a:cubicBezTo>
                  <a:cubicBezTo>
                    <a:pt x="0" y="338"/>
                    <a:pt x="99" y="437"/>
                    <a:pt x="221" y="437"/>
                  </a:cubicBezTo>
                  <a:lnTo>
                    <a:pt x="3344" y="437"/>
                  </a:lnTo>
                  <a:cubicBezTo>
                    <a:pt x="3466" y="437"/>
                    <a:pt x="3565" y="338"/>
                    <a:pt x="3565" y="216"/>
                  </a:cubicBezTo>
                  <a:cubicBezTo>
                    <a:pt x="3565" y="99"/>
                    <a:pt x="3466" y="0"/>
                    <a:pt x="33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1"/>
            <p:cNvSpPr/>
            <p:nvPr/>
          </p:nvSpPr>
          <p:spPr>
            <a:xfrm>
              <a:off x="1206687" y="1526016"/>
              <a:ext cx="33906" cy="7458"/>
            </a:xfrm>
            <a:custGeom>
              <a:rect b="b" l="l" r="r" t="t"/>
              <a:pathLst>
                <a:path extrusionOk="0" h="437" w="2083">
                  <a:moveTo>
                    <a:pt x="216" y="0"/>
                  </a:moveTo>
                  <a:cubicBezTo>
                    <a:pt x="94" y="0"/>
                    <a:pt x="1" y="99"/>
                    <a:pt x="1" y="216"/>
                  </a:cubicBezTo>
                  <a:cubicBezTo>
                    <a:pt x="1" y="338"/>
                    <a:pt x="94" y="437"/>
                    <a:pt x="216" y="437"/>
                  </a:cubicBezTo>
                  <a:lnTo>
                    <a:pt x="1868" y="437"/>
                  </a:lnTo>
                  <a:cubicBezTo>
                    <a:pt x="1984" y="437"/>
                    <a:pt x="2083" y="338"/>
                    <a:pt x="2083" y="216"/>
                  </a:cubicBezTo>
                  <a:cubicBezTo>
                    <a:pt x="2083" y="99"/>
                    <a:pt x="1984" y="0"/>
                    <a:pt x="18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1"/>
            <p:cNvSpPr/>
            <p:nvPr/>
          </p:nvSpPr>
          <p:spPr>
            <a:xfrm>
              <a:off x="1115530" y="1544568"/>
              <a:ext cx="28404" cy="7476"/>
            </a:xfrm>
            <a:custGeom>
              <a:rect b="b" l="l" r="r" t="t"/>
              <a:pathLst>
                <a:path extrusionOk="0" h="438" w="1745">
                  <a:moveTo>
                    <a:pt x="221" y="1"/>
                  </a:moveTo>
                  <a:cubicBezTo>
                    <a:pt x="99" y="1"/>
                    <a:pt x="0" y="100"/>
                    <a:pt x="0" y="222"/>
                  </a:cubicBezTo>
                  <a:cubicBezTo>
                    <a:pt x="0" y="344"/>
                    <a:pt x="99" y="437"/>
                    <a:pt x="221" y="437"/>
                  </a:cubicBezTo>
                  <a:lnTo>
                    <a:pt x="1530" y="437"/>
                  </a:lnTo>
                  <a:cubicBezTo>
                    <a:pt x="1652" y="437"/>
                    <a:pt x="1745" y="344"/>
                    <a:pt x="1745" y="222"/>
                  </a:cubicBezTo>
                  <a:cubicBezTo>
                    <a:pt x="1745" y="100"/>
                    <a:pt x="1652" y="1"/>
                    <a:pt x="15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1"/>
            <p:cNvSpPr/>
            <p:nvPr/>
          </p:nvSpPr>
          <p:spPr>
            <a:xfrm>
              <a:off x="1152253" y="1544568"/>
              <a:ext cx="29934" cy="7476"/>
            </a:xfrm>
            <a:custGeom>
              <a:rect b="b" l="l" r="r" t="t"/>
              <a:pathLst>
                <a:path extrusionOk="0" h="438" w="1839">
                  <a:moveTo>
                    <a:pt x="216" y="1"/>
                  </a:moveTo>
                  <a:cubicBezTo>
                    <a:pt x="94" y="1"/>
                    <a:pt x="1" y="100"/>
                    <a:pt x="1" y="222"/>
                  </a:cubicBezTo>
                  <a:cubicBezTo>
                    <a:pt x="1" y="344"/>
                    <a:pt x="94" y="437"/>
                    <a:pt x="216" y="437"/>
                  </a:cubicBezTo>
                  <a:lnTo>
                    <a:pt x="1600" y="437"/>
                  </a:lnTo>
                  <a:cubicBezTo>
                    <a:pt x="1722" y="437"/>
                    <a:pt x="1839" y="344"/>
                    <a:pt x="1839" y="222"/>
                  </a:cubicBezTo>
                  <a:cubicBezTo>
                    <a:pt x="1839" y="100"/>
                    <a:pt x="1722" y="1"/>
                    <a:pt x="1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1"/>
            <p:cNvSpPr/>
            <p:nvPr/>
          </p:nvSpPr>
          <p:spPr>
            <a:xfrm>
              <a:off x="1261887" y="1544568"/>
              <a:ext cx="20184" cy="7476"/>
            </a:xfrm>
            <a:custGeom>
              <a:rect b="b" l="l" r="r" t="t"/>
              <a:pathLst>
                <a:path extrusionOk="0" h="438" w="1240">
                  <a:moveTo>
                    <a:pt x="221" y="1"/>
                  </a:moveTo>
                  <a:cubicBezTo>
                    <a:pt x="99" y="1"/>
                    <a:pt x="0" y="100"/>
                    <a:pt x="0" y="222"/>
                  </a:cubicBezTo>
                  <a:cubicBezTo>
                    <a:pt x="0" y="344"/>
                    <a:pt x="99" y="437"/>
                    <a:pt x="221" y="437"/>
                  </a:cubicBezTo>
                  <a:lnTo>
                    <a:pt x="1018" y="437"/>
                  </a:lnTo>
                  <a:cubicBezTo>
                    <a:pt x="1140" y="437"/>
                    <a:pt x="1239" y="344"/>
                    <a:pt x="1239" y="222"/>
                  </a:cubicBezTo>
                  <a:cubicBezTo>
                    <a:pt x="1239" y="100"/>
                    <a:pt x="1140" y="1"/>
                    <a:pt x="10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1"/>
            <p:cNvSpPr/>
            <p:nvPr/>
          </p:nvSpPr>
          <p:spPr>
            <a:xfrm>
              <a:off x="1191256" y="1544568"/>
              <a:ext cx="61171" cy="7476"/>
            </a:xfrm>
            <a:custGeom>
              <a:rect b="b" l="l" r="r" t="t"/>
              <a:pathLst>
                <a:path extrusionOk="0" h="438" w="3758">
                  <a:moveTo>
                    <a:pt x="222" y="1"/>
                  </a:moveTo>
                  <a:cubicBezTo>
                    <a:pt x="100" y="1"/>
                    <a:pt x="1" y="100"/>
                    <a:pt x="1" y="222"/>
                  </a:cubicBezTo>
                  <a:cubicBezTo>
                    <a:pt x="1" y="344"/>
                    <a:pt x="100" y="437"/>
                    <a:pt x="222" y="437"/>
                  </a:cubicBezTo>
                  <a:lnTo>
                    <a:pt x="3543" y="437"/>
                  </a:lnTo>
                  <a:cubicBezTo>
                    <a:pt x="3659" y="437"/>
                    <a:pt x="3758" y="344"/>
                    <a:pt x="3758" y="222"/>
                  </a:cubicBezTo>
                  <a:cubicBezTo>
                    <a:pt x="3758" y="100"/>
                    <a:pt x="3659" y="1"/>
                    <a:pt x="3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1"/>
            <p:cNvSpPr/>
            <p:nvPr/>
          </p:nvSpPr>
          <p:spPr>
            <a:xfrm>
              <a:off x="1141184" y="1489186"/>
              <a:ext cx="54823" cy="7458"/>
            </a:xfrm>
            <a:custGeom>
              <a:rect b="b" l="l" r="r" t="t"/>
              <a:pathLst>
                <a:path extrusionOk="0" h="437" w="3368">
                  <a:moveTo>
                    <a:pt x="221" y="1"/>
                  </a:moveTo>
                  <a:cubicBezTo>
                    <a:pt x="99" y="1"/>
                    <a:pt x="0" y="100"/>
                    <a:pt x="0" y="222"/>
                  </a:cubicBezTo>
                  <a:cubicBezTo>
                    <a:pt x="0" y="338"/>
                    <a:pt x="99" y="437"/>
                    <a:pt x="221" y="437"/>
                  </a:cubicBezTo>
                  <a:lnTo>
                    <a:pt x="3129" y="437"/>
                  </a:lnTo>
                  <a:cubicBezTo>
                    <a:pt x="3245" y="437"/>
                    <a:pt x="3368" y="338"/>
                    <a:pt x="3368" y="222"/>
                  </a:cubicBezTo>
                  <a:cubicBezTo>
                    <a:pt x="3368" y="100"/>
                    <a:pt x="3245" y="1"/>
                    <a:pt x="3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1"/>
            <p:cNvSpPr/>
            <p:nvPr/>
          </p:nvSpPr>
          <p:spPr>
            <a:xfrm>
              <a:off x="1204701" y="1489186"/>
              <a:ext cx="17336" cy="7458"/>
            </a:xfrm>
            <a:custGeom>
              <a:rect b="b" l="l" r="r" t="t"/>
              <a:pathLst>
                <a:path extrusionOk="0" h="437" w="1065">
                  <a:moveTo>
                    <a:pt x="216" y="1"/>
                  </a:moveTo>
                  <a:cubicBezTo>
                    <a:pt x="100" y="1"/>
                    <a:pt x="1" y="100"/>
                    <a:pt x="1" y="222"/>
                  </a:cubicBezTo>
                  <a:cubicBezTo>
                    <a:pt x="1" y="338"/>
                    <a:pt x="100" y="437"/>
                    <a:pt x="216" y="437"/>
                  </a:cubicBezTo>
                  <a:lnTo>
                    <a:pt x="850" y="437"/>
                  </a:lnTo>
                  <a:cubicBezTo>
                    <a:pt x="972" y="437"/>
                    <a:pt x="1065" y="338"/>
                    <a:pt x="1065" y="222"/>
                  </a:cubicBezTo>
                  <a:cubicBezTo>
                    <a:pt x="1065" y="100"/>
                    <a:pt x="972" y="1"/>
                    <a:pt x="8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1"/>
            <p:cNvSpPr/>
            <p:nvPr/>
          </p:nvSpPr>
          <p:spPr>
            <a:xfrm>
              <a:off x="1230730" y="1489186"/>
              <a:ext cx="35518" cy="7458"/>
            </a:xfrm>
            <a:custGeom>
              <a:rect b="b" l="l" r="r" t="t"/>
              <a:pathLst>
                <a:path extrusionOk="0" h="437" w="2182">
                  <a:moveTo>
                    <a:pt x="216" y="1"/>
                  </a:moveTo>
                  <a:cubicBezTo>
                    <a:pt x="100" y="1"/>
                    <a:pt x="1" y="100"/>
                    <a:pt x="1" y="222"/>
                  </a:cubicBezTo>
                  <a:cubicBezTo>
                    <a:pt x="1" y="338"/>
                    <a:pt x="100" y="437"/>
                    <a:pt x="216" y="437"/>
                  </a:cubicBezTo>
                  <a:lnTo>
                    <a:pt x="1961" y="437"/>
                  </a:lnTo>
                  <a:cubicBezTo>
                    <a:pt x="2083" y="437"/>
                    <a:pt x="2182" y="338"/>
                    <a:pt x="2182" y="222"/>
                  </a:cubicBezTo>
                  <a:cubicBezTo>
                    <a:pt x="2182" y="100"/>
                    <a:pt x="2083" y="1"/>
                    <a:pt x="19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1"/>
            <p:cNvSpPr/>
            <p:nvPr/>
          </p:nvSpPr>
          <p:spPr>
            <a:xfrm>
              <a:off x="1141184" y="1507362"/>
              <a:ext cx="28421" cy="7458"/>
            </a:xfrm>
            <a:custGeom>
              <a:rect b="b" l="l" r="r" t="t"/>
              <a:pathLst>
                <a:path extrusionOk="0" h="437" w="1746">
                  <a:moveTo>
                    <a:pt x="221" y="0"/>
                  </a:moveTo>
                  <a:cubicBezTo>
                    <a:pt x="99" y="0"/>
                    <a:pt x="0" y="99"/>
                    <a:pt x="0" y="221"/>
                  </a:cubicBezTo>
                  <a:cubicBezTo>
                    <a:pt x="0" y="343"/>
                    <a:pt x="99" y="436"/>
                    <a:pt x="221" y="436"/>
                  </a:cubicBezTo>
                  <a:lnTo>
                    <a:pt x="1530" y="436"/>
                  </a:lnTo>
                  <a:cubicBezTo>
                    <a:pt x="1646" y="436"/>
                    <a:pt x="1745" y="343"/>
                    <a:pt x="1745" y="221"/>
                  </a:cubicBezTo>
                  <a:cubicBezTo>
                    <a:pt x="1745" y="99"/>
                    <a:pt x="1646" y="0"/>
                    <a:pt x="15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1"/>
            <p:cNvSpPr/>
            <p:nvPr/>
          </p:nvSpPr>
          <p:spPr>
            <a:xfrm>
              <a:off x="1178298" y="1507362"/>
              <a:ext cx="47335" cy="7458"/>
            </a:xfrm>
            <a:custGeom>
              <a:rect b="b" l="l" r="r" t="t"/>
              <a:pathLst>
                <a:path extrusionOk="0" h="437" w="2908">
                  <a:moveTo>
                    <a:pt x="215" y="0"/>
                  </a:moveTo>
                  <a:cubicBezTo>
                    <a:pt x="93" y="0"/>
                    <a:pt x="0" y="99"/>
                    <a:pt x="0" y="221"/>
                  </a:cubicBezTo>
                  <a:cubicBezTo>
                    <a:pt x="0" y="343"/>
                    <a:pt x="93" y="436"/>
                    <a:pt x="215" y="436"/>
                  </a:cubicBezTo>
                  <a:lnTo>
                    <a:pt x="2687" y="436"/>
                  </a:lnTo>
                  <a:cubicBezTo>
                    <a:pt x="2809" y="436"/>
                    <a:pt x="2908" y="343"/>
                    <a:pt x="2908" y="221"/>
                  </a:cubicBezTo>
                  <a:cubicBezTo>
                    <a:pt x="2908" y="99"/>
                    <a:pt x="2809" y="0"/>
                    <a:pt x="26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1"/>
            <p:cNvSpPr/>
            <p:nvPr/>
          </p:nvSpPr>
          <p:spPr>
            <a:xfrm>
              <a:off x="1233856" y="1507362"/>
              <a:ext cx="44991" cy="7458"/>
            </a:xfrm>
            <a:custGeom>
              <a:rect b="b" l="l" r="r" t="t"/>
              <a:pathLst>
                <a:path extrusionOk="0" h="437" w="2764">
                  <a:moveTo>
                    <a:pt x="222" y="0"/>
                  </a:moveTo>
                  <a:cubicBezTo>
                    <a:pt x="100" y="0"/>
                    <a:pt x="1" y="99"/>
                    <a:pt x="1" y="221"/>
                  </a:cubicBezTo>
                  <a:cubicBezTo>
                    <a:pt x="1" y="343"/>
                    <a:pt x="100" y="436"/>
                    <a:pt x="222" y="436"/>
                  </a:cubicBezTo>
                  <a:lnTo>
                    <a:pt x="2548" y="436"/>
                  </a:lnTo>
                  <a:cubicBezTo>
                    <a:pt x="2670" y="436"/>
                    <a:pt x="2763" y="343"/>
                    <a:pt x="2763" y="221"/>
                  </a:cubicBezTo>
                  <a:cubicBezTo>
                    <a:pt x="2763" y="99"/>
                    <a:pt x="2670" y="0"/>
                    <a:pt x="25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5" name="Google Shape;985;p51"/>
          <p:cNvSpPr/>
          <p:nvPr/>
        </p:nvSpPr>
        <p:spPr>
          <a:xfrm>
            <a:off x="3547264" y="1908375"/>
            <a:ext cx="401548" cy="525936"/>
          </a:xfrm>
          <a:custGeom>
            <a:rect b="b" l="l" r="r" t="t"/>
            <a:pathLst>
              <a:path extrusionOk="0" h="12595" w="13414">
                <a:moveTo>
                  <a:pt x="6393" y="1"/>
                </a:moveTo>
                <a:cubicBezTo>
                  <a:pt x="6010" y="1"/>
                  <a:pt x="5626" y="38"/>
                  <a:pt x="5242" y="124"/>
                </a:cubicBezTo>
                <a:cubicBezTo>
                  <a:pt x="2766" y="598"/>
                  <a:pt x="354" y="2515"/>
                  <a:pt x="177" y="5048"/>
                </a:cubicBezTo>
                <a:cubicBezTo>
                  <a:pt x="0" y="7821"/>
                  <a:pt x="3063" y="10064"/>
                  <a:pt x="5129" y="11330"/>
                </a:cubicBezTo>
                <a:cubicBezTo>
                  <a:pt x="6309" y="12076"/>
                  <a:pt x="7558" y="12595"/>
                  <a:pt x="8729" y="12595"/>
                </a:cubicBezTo>
                <a:cubicBezTo>
                  <a:pt x="9868" y="12595"/>
                  <a:pt x="10932" y="12105"/>
                  <a:pt x="11786" y="10856"/>
                </a:cubicBezTo>
                <a:cubicBezTo>
                  <a:pt x="13144" y="8854"/>
                  <a:pt x="13413" y="6137"/>
                  <a:pt x="12409" y="3959"/>
                </a:cubicBezTo>
                <a:cubicBezTo>
                  <a:pt x="11404" y="1751"/>
                  <a:pt x="9169" y="160"/>
                  <a:pt x="6749" y="11"/>
                </a:cubicBezTo>
                <a:cubicBezTo>
                  <a:pt x="6631" y="4"/>
                  <a:pt x="6512" y="1"/>
                  <a:pt x="63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6" name="Google Shape;986;p51"/>
          <p:cNvGrpSpPr/>
          <p:nvPr/>
        </p:nvGrpSpPr>
        <p:grpSpPr>
          <a:xfrm>
            <a:off x="3656764" y="2074030"/>
            <a:ext cx="182682" cy="194467"/>
            <a:chOff x="1094222" y="1388252"/>
            <a:chExt cx="243025" cy="194467"/>
          </a:xfrm>
        </p:grpSpPr>
        <p:sp>
          <p:nvSpPr>
            <p:cNvPr id="987" name="Google Shape;987;p51"/>
            <p:cNvSpPr/>
            <p:nvPr/>
          </p:nvSpPr>
          <p:spPr>
            <a:xfrm>
              <a:off x="1139198" y="1540899"/>
              <a:ext cx="198048" cy="41815"/>
            </a:xfrm>
            <a:custGeom>
              <a:rect b="b" l="l" r="r" t="t"/>
              <a:pathLst>
                <a:path extrusionOk="0" h="2450" w="12167">
                  <a:moveTo>
                    <a:pt x="11946" y="1"/>
                  </a:moveTo>
                  <a:cubicBezTo>
                    <a:pt x="11829" y="1"/>
                    <a:pt x="11730" y="123"/>
                    <a:pt x="11730" y="245"/>
                  </a:cubicBezTo>
                  <a:lnTo>
                    <a:pt x="11730" y="1333"/>
                  </a:lnTo>
                  <a:cubicBezTo>
                    <a:pt x="11730" y="1722"/>
                    <a:pt x="11440" y="2013"/>
                    <a:pt x="11050" y="2013"/>
                  </a:cubicBezTo>
                  <a:lnTo>
                    <a:pt x="221" y="2013"/>
                  </a:lnTo>
                  <a:cubicBezTo>
                    <a:pt x="99" y="2013"/>
                    <a:pt x="0" y="2106"/>
                    <a:pt x="0" y="2228"/>
                  </a:cubicBezTo>
                  <a:cubicBezTo>
                    <a:pt x="0" y="2350"/>
                    <a:pt x="99" y="2449"/>
                    <a:pt x="221" y="2449"/>
                  </a:cubicBezTo>
                  <a:lnTo>
                    <a:pt x="11050" y="2449"/>
                  </a:lnTo>
                  <a:cubicBezTo>
                    <a:pt x="11684" y="2449"/>
                    <a:pt x="12167" y="1937"/>
                    <a:pt x="12167" y="1333"/>
                  </a:cubicBezTo>
                  <a:lnTo>
                    <a:pt x="12167" y="245"/>
                  </a:lnTo>
                  <a:cubicBezTo>
                    <a:pt x="12167" y="123"/>
                    <a:pt x="12068" y="1"/>
                    <a:pt x="119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1"/>
            <p:cNvSpPr/>
            <p:nvPr/>
          </p:nvSpPr>
          <p:spPr>
            <a:xfrm>
              <a:off x="1094222" y="1388252"/>
              <a:ext cx="243023" cy="194467"/>
            </a:xfrm>
            <a:custGeom>
              <a:rect b="b" l="l" r="r" t="t"/>
              <a:pathLst>
                <a:path extrusionOk="0" h="11394" w="14930">
                  <a:moveTo>
                    <a:pt x="1141" y="0"/>
                  </a:moveTo>
                  <a:cubicBezTo>
                    <a:pt x="512" y="0"/>
                    <a:pt x="1" y="512"/>
                    <a:pt x="1" y="1140"/>
                  </a:cubicBezTo>
                  <a:lnTo>
                    <a:pt x="1" y="10277"/>
                  </a:lnTo>
                  <a:cubicBezTo>
                    <a:pt x="1" y="10881"/>
                    <a:pt x="512" y="11393"/>
                    <a:pt x="1141" y="11393"/>
                  </a:cubicBezTo>
                  <a:lnTo>
                    <a:pt x="1891" y="11393"/>
                  </a:lnTo>
                  <a:cubicBezTo>
                    <a:pt x="2013" y="11393"/>
                    <a:pt x="2112" y="11294"/>
                    <a:pt x="2112" y="11172"/>
                  </a:cubicBezTo>
                  <a:cubicBezTo>
                    <a:pt x="2112" y="11050"/>
                    <a:pt x="2013" y="10957"/>
                    <a:pt x="1891" y="10957"/>
                  </a:cubicBezTo>
                  <a:lnTo>
                    <a:pt x="1141" y="10957"/>
                  </a:lnTo>
                  <a:cubicBezTo>
                    <a:pt x="751" y="10957"/>
                    <a:pt x="437" y="10666"/>
                    <a:pt x="437" y="10277"/>
                  </a:cubicBezTo>
                  <a:lnTo>
                    <a:pt x="437" y="2937"/>
                  </a:lnTo>
                  <a:lnTo>
                    <a:pt x="14493" y="2937"/>
                  </a:lnTo>
                  <a:lnTo>
                    <a:pt x="14493" y="8072"/>
                  </a:lnTo>
                  <a:cubicBezTo>
                    <a:pt x="14493" y="8195"/>
                    <a:pt x="14592" y="8288"/>
                    <a:pt x="14709" y="8288"/>
                  </a:cubicBezTo>
                  <a:cubicBezTo>
                    <a:pt x="14831" y="8288"/>
                    <a:pt x="14930" y="8195"/>
                    <a:pt x="14930" y="8072"/>
                  </a:cubicBezTo>
                  <a:lnTo>
                    <a:pt x="14930" y="1140"/>
                  </a:lnTo>
                  <a:cubicBezTo>
                    <a:pt x="14930" y="512"/>
                    <a:pt x="14447" y="0"/>
                    <a:pt x="13813" y="0"/>
                  </a:cubicBezTo>
                  <a:lnTo>
                    <a:pt x="10085" y="0"/>
                  </a:lnTo>
                  <a:cubicBezTo>
                    <a:pt x="9963" y="0"/>
                    <a:pt x="9864" y="99"/>
                    <a:pt x="9864" y="221"/>
                  </a:cubicBezTo>
                  <a:cubicBezTo>
                    <a:pt x="9864" y="343"/>
                    <a:pt x="9963" y="436"/>
                    <a:pt x="10085" y="436"/>
                  </a:cubicBezTo>
                  <a:lnTo>
                    <a:pt x="13813" y="436"/>
                  </a:lnTo>
                  <a:cubicBezTo>
                    <a:pt x="14203" y="436"/>
                    <a:pt x="14493" y="756"/>
                    <a:pt x="14493" y="1140"/>
                  </a:cubicBezTo>
                  <a:lnTo>
                    <a:pt x="14493" y="2501"/>
                  </a:lnTo>
                  <a:lnTo>
                    <a:pt x="437" y="2501"/>
                  </a:lnTo>
                  <a:lnTo>
                    <a:pt x="437" y="1140"/>
                  </a:lnTo>
                  <a:cubicBezTo>
                    <a:pt x="437" y="756"/>
                    <a:pt x="751" y="436"/>
                    <a:pt x="1141" y="436"/>
                  </a:cubicBezTo>
                  <a:lnTo>
                    <a:pt x="8945" y="436"/>
                  </a:lnTo>
                  <a:cubicBezTo>
                    <a:pt x="9067" y="436"/>
                    <a:pt x="9160" y="343"/>
                    <a:pt x="9160" y="221"/>
                  </a:cubicBezTo>
                  <a:cubicBezTo>
                    <a:pt x="9160" y="99"/>
                    <a:pt x="9067" y="0"/>
                    <a:pt x="8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1"/>
            <p:cNvSpPr/>
            <p:nvPr/>
          </p:nvSpPr>
          <p:spPr>
            <a:xfrm>
              <a:off x="1117141" y="1406360"/>
              <a:ext cx="14585" cy="13910"/>
            </a:xfrm>
            <a:custGeom>
              <a:rect b="b" l="l" r="r" t="t"/>
              <a:pathLst>
                <a:path extrusionOk="0" h="815" w="896">
                  <a:moveTo>
                    <a:pt x="460" y="1"/>
                  </a:moveTo>
                  <a:cubicBezTo>
                    <a:pt x="356" y="1"/>
                    <a:pt x="253" y="44"/>
                    <a:pt x="169" y="131"/>
                  </a:cubicBezTo>
                  <a:cubicBezTo>
                    <a:pt x="0" y="277"/>
                    <a:pt x="0" y="539"/>
                    <a:pt x="169" y="684"/>
                  </a:cubicBezTo>
                  <a:cubicBezTo>
                    <a:pt x="253" y="771"/>
                    <a:pt x="356" y="815"/>
                    <a:pt x="460" y="815"/>
                  </a:cubicBezTo>
                  <a:cubicBezTo>
                    <a:pt x="563" y="815"/>
                    <a:pt x="666" y="771"/>
                    <a:pt x="750" y="684"/>
                  </a:cubicBezTo>
                  <a:cubicBezTo>
                    <a:pt x="896" y="539"/>
                    <a:pt x="896" y="277"/>
                    <a:pt x="750" y="131"/>
                  </a:cubicBezTo>
                  <a:cubicBezTo>
                    <a:pt x="666" y="44"/>
                    <a:pt x="563" y="1"/>
                    <a:pt x="4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1"/>
            <p:cNvSpPr/>
            <p:nvPr/>
          </p:nvSpPr>
          <p:spPr>
            <a:xfrm>
              <a:off x="1137684" y="1406360"/>
              <a:ext cx="14585" cy="13910"/>
            </a:xfrm>
            <a:custGeom>
              <a:rect b="b" l="l" r="r" t="t"/>
              <a:pathLst>
                <a:path extrusionOk="0" h="815" w="896">
                  <a:moveTo>
                    <a:pt x="445" y="1"/>
                  </a:moveTo>
                  <a:cubicBezTo>
                    <a:pt x="339" y="1"/>
                    <a:pt x="230" y="44"/>
                    <a:pt x="146" y="131"/>
                  </a:cubicBezTo>
                  <a:cubicBezTo>
                    <a:pt x="0" y="277"/>
                    <a:pt x="0" y="539"/>
                    <a:pt x="146" y="684"/>
                  </a:cubicBezTo>
                  <a:cubicBezTo>
                    <a:pt x="230" y="771"/>
                    <a:pt x="339" y="815"/>
                    <a:pt x="445" y="815"/>
                  </a:cubicBezTo>
                  <a:cubicBezTo>
                    <a:pt x="551" y="815"/>
                    <a:pt x="654" y="771"/>
                    <a:pt x="727" y="684"/>
                  </a:cubicBezTo>
                  <a:cubicBezTo>
                    <a:pt x="896" y="539"/>
                    <a:pt x="896" y="277"/>
                    <a:pt x="727" y="131"/>
                  </a:cubicBezTo>
                  <a:cubicBezTo>
                    <a:pt x="654" y="44"/>
                    <a:pt x="551" y="1"/>
                    <a:pt x="4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1"/>
            <p:cNvSpPr/>
            <p:nvPr/>
          </p:nvSpPr>
          <p:spPr>
            <a:xfrm>
              <a:off x="1157755" y="1406565"/>
              <a:ext cx="14959" cy="13893"/>
            </a:xfrm>
            <a:custGeom>
              <a:rect b="b" l="l" r="r" t="t"/>
              <a:pathLst>
                <a:path extrusionOk="0" h="814" w="919">
                  <a:moveTo>
                    <a:pt x="448" y="0"/>
                  </a:moveTo>
                  <a:cubicBezTo>
                    <a:pt x="304" y="0"/>
                    <a:pt x="164" y="78"/>
                    <a:pt x="99" y="213"/>
                  </a:cubicBezTo>
                  <a:cubicBezTo>
                    <a:pt x="0" y="410"/>
                    <a:pt x="76" y="649"/>
                    <a:pt x="268" y="771"/>
                  </a:cubicBezTo>
                  <a:cubicBezTo>
                    <a:pt x="324" y="800"/>
                    <a:pt x="384" y="814"/>
                    <a:pt x="445" y="814"/>
                  </a:cubicBezTo>
                  <a:cubicBezTo>
                    <a:pt x="592" y="814"/>
                    <a:pt x="739" y="731"/>
                    <a:pt x="826" y="579"/>
                  </a:cubicBezTo>
                  <a:cubicBezTo>
                    <a:pt x="919" y="381"/>
                    <a:pt x="849" y="143"/>
                    <a:pt x="628" y="44"/>
                  </a:cubicBezTo>
                  <a:cubicBezTo>
                    <a:pt x="571" y="14"/>
                    <a:pt x="509" y="0"/>
                    <a:pt x="4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1"/>
            <p:cNvSpPr/>
            <p:nvPr/>
          </p:nvSpPr>
          <p:spPr>
            <a:xfrm>
              <a:off x="1115530" y="1451571"/>
              <a:ext cx="54448" cy="7458"/>
            </a:xfrm>
            <a:custGeom>
              <a:rect b="b" l="l" r="r" t="t"/>
              <a:pathLst>
                <a:path extrusionOk="0" h="437" w="3345">
                  <a:moveTo>
                    <a:pt x="221" y="1"/>
                  </a:moveTo>
                  <a:cubicBezTo>
                    <a:pt x="99" y="1"/>
                    <a:pt x="0" y="100"/>
                    <a:pt x="0" y="216"/>
                  </a:cubicBezTo>
                  <a:cubicBezTo>
                    <a:pt x="0" y="338"/>
                    <a:pt x="99" y="437"/>
                    <a:pt x="221" y="437"/>
                  </a:cubicBezTo>
                  <a:lnTo>
                    <a:pt x="3129" y="437"/>
                  </a:lnTo>
                  <a:cubicBezTo>
                    <a:pt x="3251" y="437"/>
                    <a:pt x="3344" y="338"/>
                    <a:pt x="3344" y="216"/>
                  </a:cubicBezTo>
                  <a:cubicBezTo>
                    <a:pt x="3344" y="100"/>
                    <a:pt x="3251" y="1"/>
                    <a:pt x="3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1"/>
            <p:cNvSpPr/>
            <p:nvPr/>
          </p:nvSpPr>
          <p:spPr>
            <a:xfrm>
              <a:off x="1178673" y="1451571"/>
              <a:ext cx="18573" cy="7458"/>
            </a:xfrm>
            <a:custGeom>
              <a:rect b="b" l="l" r="r" t="t"/>
              <a:pathLst>
                <a:path extrusionOk="0" h="437" w="1141">
                  <a:moveTo>
                    <a:pt x="216" y="1"/>
                  </a:moveTo>
                  <a:cubicBezTo>
                    <a:pt x="99" y="1"/>
                    <a:pt x="0" y="100"/>
                    <a:pt x="0" y="216"/>
                  </a:cubicBezTo>
                  <a:cubicBezTo>
                    <a:pt x="0" y="338"/>
                    <a:pt x="99" y="437"/>
                    <a:pt x="216" y="437"/>
                  </a:cubicBezTo>
                  <a:lnTo>
                    <a:pt x="919" y="437"/>
                  </a:lnTo>
                  <a:cubicBezTo>
                    <a:pt x="1041" y="437"/>
                    <a:pt x="1140" y="338"/>
                    <a:pt x="1140" y="216"/>
                  </a:cubicBezTo>
                  <a:cubicBezTo>
                    <a:pt x="1140" y="100"/>
                    <a:pt x="1041" y="1"/>
                    <a:pt x="9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1"/>
            <p:cNvSpPr/>
            <p:nvPr/>
          </p:nvSpPr>
          <p:spPr>
            <a:xfrm>
              <a:off x="1206687" y="1451571"/>
              <a:ext cx="33906" cy="7458"/>
            </a:xfrm>
            <a:custGeom>
              <a:rect b="b" l="l" r="r" t="t"/>
              <a:pathLst>
                <a:path extrusionOk="0" h="437" w="2083">
                  <a:moveTo>
                    <a:pt x="216" y="1"/>
                  </a:moveTo>
                  <a:cubicBezTo>
                    <a:pt x="94" y="1"/>
                    <a:pt x="1" y="100"/>
                    <a:pt x="1" y="216"/>
                  </a:cubicBezTo>
                  <a:cubicBezTo>
                    <a:pt x="1" y="338"/>
                    <a:pt x="94" y="437"/>
                    <a:pt x="216" y="437"/>
                  </a:cubicBezTo>
                  <a:lnTo>
                    <a:pt x="1868" y="437"/>
                  </a:lnTo>
                  <a:cubicBezTo>
                    <a:pt x="1984" y="437"/>
                    <a:pt x="2083" y="338"/>
                    <a:pt x="2083" y="216"/>
                  </a:cubicBezTo>
                  <a:cubicBezTo>
                    <a:pt x="2083" y="100"/>
                    <a:pt x="1984" y="1"/>
                    <a:pt x="18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1"/>
            <p:cNvSpPr/>
            <p:nvPr/>
          </p:nvSpPr>
          <p:spPr>
            <a:xfrm>
              <a:off x="1115530" y="1469730"/>
              <a:ext cx="28404" cy="7476"/>
            </a:xfrm>
            <a:custGeom>
              <a:rect b="b" l="l" r="r" t="t"/>
              <a:pathLst>
                <a:path extrusionOk="0" h="438" w="1745">
                  <a:moveTo>
                    <a:pt x="221" y="1"/>
                  </a:moveTo>
                  <a:cubicBezTo>
                    <a:pt x="99" y="1"/>
                    <a:pt x="0" y="100"/>
                    <a:pt x="0" y="222"/>
                  </a:cubicBezTo>
                  <a:cubicBezTo>
                    <a:pt x="0" y="344"/>
                    <a:pt x="99" y="437"/>
                    <a:pt x="221" y="437"/>
                  </a:cubicBezTo>
                  <a:lnTo>
                    <a:pt x="1530" y="437"/>
                  </a:lnTo>
                  <a:cubicBezTo>
                    <a:pt x="1652" y="437"/>
                    <a:pt x="1745" y="344"/>
                    <a:pt x="1745" y="222"/>
                  </a:cubicBezTo>
                  <a:cubicBezTo>
                    <a:pt x="1745" y="100"/>
                    <a:pt x="1652" y="1"/>
                    <a:pt x="15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1"/>
            <p:cNvSpPr/>
            <p:nvPr/>
          </p:nvSpPr>
          <p:spPr>
            <a:xfrm>
              <a:off x="1152253" y="1469730"/>
              <a:ext cx="29934" cy="7476"/>
            </a:xfrm>
            <a:custGeom>
              <a:rect b="b" l="l" r="r" t="t"/>
              <a:pathLst>
                <a:path extrusionOk="0" h="438" w="1839">
                  <a:moveTo>
                    <a:pt x="216" y="1"/>
                  </a:moveTo>
                  <a:cubicBezTo>
                    <a:pt x="94" y="1"/>
                    <a:pt x="1" y="100"/>
                    <a:pt x="1" y="222"/>
                  </a:cubicBezTo>
                  <a:cubicBezTo>
                    <a:pt x="1" y="344"/>
                    <a:pt x="94" y="437"/>
                    <a:pt x="216" y="437"/>
                  </a:cubicBezTo>
                  <a:lnTo>
                    <a:pt x="1600" y="437"/>
                  </a:lnTo>
                  <a:cubicBezTo>
                    <a:pt x="1722" y="437"/>
                    <a:pt x="1839" y="344"/>
                    <a:pt x="1839" y="222"/>
                  </a:cubicBezTo>
                  <a:cubicBezTo>
                    <a:pt x="1839" y="100"/>
                    <a:pt x="1722" y="1"/>
                    <a:pt x="1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1"/>
            <p:cNvSpPr/>
            <p:nvPr/>
          </p:nvSpPr>
          <p:spPr>
            <a:xfrm>
              <a:off x="1261887" y="1469730"/>
              <a:ext cx="40629" cy="7476"/>
            </a:xfrm>
            <a:custGeom>
              <a:rect b="b" l="l" r="r" t="t"/>
              <a:pathLst>
                <a:path extrusionOk="0" h="438" w="2496">
                  <a:moveTo>
                    <a:pt x="221" y="1"/>
                  </a:moveTo>
                  <a:cubicBezTo>
                    <a:pt x="99" y="1"/>
                    <a:pt x="0" y="100"/>
                    <a:pt x="0" y="222"/>
                  </a:cubicBezTo>
                  <a:cubicBezTo>
                    <a:pt x="0" y="344"/>
                    <a:pt x="99" y="437"/>
                    <a:pt x="221" y="437"/>
                  </a:cubicBezTo>
                  <a:lnTo>
                    <a:pt x="2280" y="437"/>
                  </a:lnTo>
                  <a:cubicBezTo>
                    <a:pt x="2402" y="437"/>
                    <a:pt x="2495" y="344"/>
                    <a:pt x="2495" y="222"/>
                  </a:cubicBezTo>
                  <a:cubicBezTo>
                    <a:pt x="2495" y="100"/>
                    <a:pt x="2402" y="1"/>
                    <a:pt x="22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1"/>
            <p:cNvSpPr/>
            <p:nvPr/>
          </p:nvSpPr>
          <p:spPr>
            <a:xfrm>
              <a:off x="1191256" y="1469730"/>
              <a:ext cx="61171" cy="7476"/>
            </a:xfrm>
            <a:custGeom>
              <a:rect b="b" l="l" r="r" t="t"/>
              <a:pathLst>
                <a:path extrusionOk="0" h="438" w="3758">
                  <a:moveTo>
                    <a:pt x="222" y="1"/>
                  </a:moveTo>
                  <a:cubicBezTo>
                    <a:pt x="100" y="1"/>
                    <a:pt x="1" y="100"/>
                    <a:pt x="1" y="222"/>
                  </a:cubicBezTo>
                  <a:cubicBezTo>
                    <a:pt x="1" y="344"/>
                    <a:pt x="100" y="437"/>
                    <a:pt x="222" y="437"/>
                  </a:cubicBezTo>
                  <a:lnTo>
                    <a:pt x="3543" y="437"/>
                  </a:lnTo>
                  <a:cubicBezTo>
                    <a:pt x="3659" y="437"/>
                    <a:pt x="3758" y="344"/>
                    <a:pt x="3758" y="222"/>
                  </a:cubicBezTo>
                  <a:cubicBezTo>
                    <a:pt x="3758" y="100"/>
                    <a:pt x="3659" y="1"/>
                    <a:pt x="3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1"/>
            <p:cNvSpPr/>
            <p:nvPr/>
          </p:nvSpPr>
          <p:spPr>
            <a:xfrm>
              <a:off x="1115530" y="1526016"/>
              <a:ext cx="15057" cy="7458"/>
            </a:xfrm>
            <a:custGeom>
              <a:rect b="b" l="l" r="r" t="t"/>
              <a:pathLst>
                <a:path extrusionOk="0" h="437" w="925">
                  <a:moveTo>
                    <a:pt x="221" y="0"/>
                  </a:moveTo>
                  <a:cubicBezTo>
                    <a:pt x="99" y="0"/>
                    <a:pt x="0" y="99"/>
                    <a:pt x="0" y="216"/>
                  </a:cubicBezTo>
                  <a:cubicBezTo>
                    <a:pt x="0" y="338"/>
                    <a:pt x="99" y="437"/>
                    <a:pt x="221" y="437"/>
                  </a:cubicBezTo>
                  <a:lnTo>
                    <a:pt x="704" y="437"/>
                  </a:lnTo>
                  <a:cubicBezTo>
                    <a:pt x="826" y="437"/>
                    <a:pt x="925" y="338"/>
                    <a:pt x="925" y="216"/>
                  </a:cubicBezTo>
                  <a:cubicBezTo>
                    <a:pt x="925" y="99"/>
                    <a:pt x="826" y="0"/>
                    <a:pt x="7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1"/>
            <p:cNvSpPr/>
            <p:nvPr/>
          </p:nvSpPr>
          <p:spPr>
            <a:xfrm>
              <a:off x="1139198" y="1526016"/>
              <a:ext cx="58046" cy="7458"/>
            </a:xfrm>
            <a:custGeom>
              <a:rect b="b" l="l" r="r" t="t"/>
              <a:pathLst>
                <a:path extrusionOk="0" h="437" w="3566">
                  <a:moveTo>
                    <a:pt x="221" y="0"/>
                  </a:moveTo>
                  <a:cubicBezTo>
                    <a:pt x="99" y="0"/>
                    <a:pt x="0" y="99"/>
                    <a:pt x="0" y="216"/>
                  </a:cubicBezTo>
                  <a:cubicBezTo>
                    <a:pt x="0" y="338"/>
                    <a:pt x="99" y="437"/>
                    <a:pt x="221" y="437"/>
                  </a:cubicBezTo>
                  <a:lnTo>
                    <a:pt x="3344" y="437"/>
                  </a:lnTo>
                  <a:cubicBezTo>
                    <a:pt x="3466" y="437"/>
                    <a:pt x="3565" y="338"/>
                    <a:pt x="3565" y="216"/>
                  </a:cubicBezTo>
                  <a:cubicBezTo>
                    <a:pt x="3565" y="99"/>
                    <a:pt x="3466" y="0"/>
                    <a:pt x="33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1"/>
            <p:cNvSpPr/>
            <p:nvPr/>
          </p:nvSpPr>
          <p:spPr>
            <a:xfrm>
              <a:off x="1206687" y="1526016"/>
              <a:ext cx="33906" cy="7458"/>
            </a:xfrm>
            <a:custGeom>
              <a:rect b="b" l="l" r="r" t="t"/>
              <a:pathLst>
                <a:path extrusionOk="0" h="437" w="2083">
                  <a:moveTo>
                    <a:pt x="216" y="0"/>
                  </a:moveTo>
                  <a:cubicBezTo>
                    <a:pt x="94" y="0"/>
                    <a:pt x="1" y="99"/>
                    <a:pt x="1" y="216"/>
                  </a:cubicBezTo>
                  <a:cubicBezTo>
                    <a:pt x="1" y="338"/>
                    <a:pt x="94" y="437"/>
                    <a:pt x="216" y="437"/>
                  </a:cubicBezTo>
                  <a:lnTo>
                    <a:pt x="1868" y="437"/>
                  </a:lnTo>
                  <a:cubicBezTo>
                    <a:pt x="1984" y="437"/>
                    <a:pt x="2083" y="338"/>
                    <a:pt x="2083" y="216"/>
                  </a:cubicBezTo>
                  <a:cubicBezTo>
                    <a:pt x="2083" y="99"/>
                    <a:pt x="1984" y="0"/>
                    <a:pt x="18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1"/>
            <p:cNvSpPr/>
            <p:nvPr/>
          </p:nvSpPr>
          <p:spPr>
            <a:xfrm>
              <a:off x="1115530" y="1544568"/>
              <a:ext cx="28404" cy="7476"/>
            </a:xfrm>
            <a:custGeom>
              <a:rect b="b" l="l" r="r" t="t"/>
              <a:pathLst>
                <a:path extrusionOk="0" h="438" w="1745">
                  <a:moveTo>
                    <a:pt x="221" y="1"/>
                  </a:moveTo>
                  <a:cubicBezTo>
                    <a:pt x="99" y="1"/>
                    <a:pt x="0" y="100"/>
                    <a:pt x="0" y="222"/>
                  </a:cubicBezTo>
                  <a:cubicBezTo>
                    <a:pt x="0" y="344"/>
                    <a:pt x="99" y="437"/>
                    <a:pt x="221" y="437"/>
                  </a:cubicBezTo>
                  <a:lnTo>
                    <a:pt x="1530" y="437"/>
                  </a:lnTo>
                  <a:cubicBezTo>
                    <a:pt x="1652" y="437"/>
                    <a:pt x="1745" y="344"/>
                    <a:pt x="1745" y="222"/>
                  </a:cubicBezTo>
                  <a:cubicBezTo>
                    <a:pt x="1745" y="100"/>
                    <a:pt x="1652" y="1"/>
                    <a:pt x="15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1"/>
            <p:cNvSpPr/>
            <p:nvPr/>
          </p:nvSpPr>
          <p:spPr>
            <a:xfrm>
              <a:off x="1152253" y="1544568"/>
              <a:ext cx="29934" cy="7476"/>
            </a:xfrm>
            <a:custGeom>
              <a:rect b="b" l="l" r="r" t="t"/>
              <a:pathLst>
                <a:path extrusionOk="0" h="438" w="1839">
                  <a:moveTo>
                    <a:pt x="216" y="1"/>
                  </a:moveTo>
                  <a:cubicBezTo>
                    <a:pt x="94" y="1"/>
                    <a:pt x="1" y="100"/>
                    <a:pt x="1" y="222"/>
                  </a:cubicBezTo>
                  <a:cubicBezTo>
                    <a:pt x="1" y="344"/>
                    <a:pt x="94" y="437"/>
                    <a:pt x="216" y="437"/>
                  </a:cubicBezTo>
                  <a:lnTo>
                    <a:pt x="1600" y="437"/>
                  </a:lnTo>
                  <a:cubicBezTo>
                    <a:pt x="1722" y="437"/>
                    <a:pt x="1839" y="344"/>
                    <a:pt x="1839" y="222"/>
                  </a:cubicBezTo>
                  <a:cubicBezTo>
                    <a:pt x="1839" y="100"/>
                    <a:pt x="1722" y="1"/>
                    <a:pt x="1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1"/>
            <p:cNvSpPr/>
            <p:nvPr/>
          </p:nvSpPr>
          <p:spPr>
            <a:xfrm>
              <a:off x="1261887" y="1544568"/>
              <a:ext cx="20184" cy="7476"/>
            </a:xfrm>
            <a:custGeom>
              <a:rect b="b" l="l" r="r" t="t"/>
              <a:pathLst>
                <a:path extrusionOk="0" h="438" w="1240">
                  <a:moveTo>
                    <a:pt x="221" y="1"/>
                  </a:moveTo>
                  <a:cubicBezTo>
                    <a:pt x="99" y="1"/>
                    <a:pt x="0" y="100"/>
                    <a:pt x="0" y="222"/>
                  </a:cubicBezTo>
                  <a:cubicBezTo>
                    <a:pt x="0" y="344"/>
                    <a:pt x="99" y="437"/>
                    <a:pt x="221" y="437"/>
                  </a:cubicBezTo>
                  <a:lnTo>
                    <a:pt x="1018" y="437"/>
                  </a:lnTo>
                  <a:cubicBezTo>
                    <a:pt x="1140" y="437"/>
                    <a:pt x="1239" y="344"/>
                    <a:pt x="1239" y="222"/>
                  </a:cubicBezTo>
                  <a:cubicBezTo>
                    <a:pt x="1239" y="100"/>
                    <a:pt x="1140" y="1"/>
                    <a:pt x="10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1"/>
            <p:cNvSpPr/>
            <p:nvPr/>
          </p:nvSpPr>
          <p:spPr>
            <a:xfrm>
              <a:off x="1191256" y="1544568"/>
              <a:ext cx="61171" cy="7476"/>
            </a:xfrm>
            <a:custGeom>
              <a:rect b="b" l="l" r="r" t="t"/>
              <a:pathLst>
                <a:path extrusionOk="0" h="438" w="3758">
                  <a:moveTo>
                    <a:pt x="222" y="1"/>
                  </a:moveTo>
                  <a:cubicBezTo>
                    <a:pt x="100" y="1"/>
                    <a:pt x="1" y="100"/>
                    <a:pt x="1" y="222"/>
                  </a:cubicBezTo>
                  <a:cubicBezTo>
                    <a:pt x="1" y="344"/>
                    <a:pt x="100" y="437"/>
                    <a:pt x="222" y="437"/>
                  </a:cubicBezTo>
                  <a:lnTo>
                    <a:pt x="3543" y="437"/>
                  </a:lnTo>
                  <a:cubicBezTo>
                    <a:pt x="3659" y="437"/>
                    <a:pt x="3758" y="344"/>
                    <a:pt x="3758" y="222"/>
                  </a:cubicBezTo>
                  <a:cubicBezTo>
                    <a:pt x="3758" y="100"/>
                    <a:pt x="3659" y="1"/>
                    <a:pt x="3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1"/>
            <p:cNvSpPr/>
            <p:nvPr/>
          </p:nvSpPr>
          <p:spPr>
            <a:xfrm>
              <a:off x="1141184" y="1489186"/>
              <a:ext cx="54823" cy="7458"/>
            </a:xfrm>
            <a:custGeom>
              <a:rect b="b" l="l" r="r" t="t"/>
              <a:pathLst>
                <a:path extrusionOk="0" h="437" w="3368">
                  <a:moveTo>
                    <a:pt x="221" y="1"/>
                  </a:moveTo>
                  <a:cubicBezTo>
                    <a:pt x="99" y="1"/>
                    <a:pt x="0" y="100"/>
                    <a:pt x="0" y="222"/>
                  </a:cubicBezTo>
                  <a:cubicBezTo>
                    <a:pt x="0" y="338"/>
                    <a:pt x="99" y="437"/>
                    <a:pt x="221" y="437"/>
                  </a:cubicBezTo>
                  <a:lnTo>
                    <a:pt x="3129" y="437"/>
                  </a:lnTo>
                  <a:cubicBezTo>
                    <a:pt x="3245" y="437"/>
                    <a:pt x="3368" y="338"/>
                    <a:pt x="3368" y="222"/>
                  </a:cubicBezTo>
                  <a:cubicBezTo>
                    <a:pt x="3368" y="100"/>
                    <a:pt x="3245" y="1"/>
                    <a:pt x="3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1"/>
            <p:cNvSpPr/>
            <p:nvPr/>
          </p:nvSpPr>
          <p:spPr>
            <a:xfrm>
              <a:off x="1204701" y="1489186"/>
              <a:ext cx="17336" cy="7458"/>
            </a:xfrm>
            <a:custGeom>
              <a:rect b="b" l="l" r="r" t="t"/>
              <a:pathLst>
                <a:path extrusionOk="0" h="437" w="1065">
                  <a:moveTo>
                    <a:pt x="216" y="1"/>
                  </a:moveTo>
                  <a:cubicBezTo>
                    <a:pt x="100" y="1"/>
                    <a:pt x="1" y="100"/>
                    <a:pt x="1" y="222"/>
                  </a:cubicBezTo>
                  <a:cubicBezTo>
                    <a:pt x="1" y="338"/>
                    <a:pt x="100" y="437"/>
                    <a:pt x="216" y="437"/>
                  </a:cubicBezTo>
                  <a:lnTo>
                    <a:pt x="850" y="437"/>
                  </a:lnTo>
                  <a:cubicBezTo>
                    <a:pt x="972" y="437"/>
                    <a:pt x="1065" y="338"/>
                    <a:pt x="1065" y="222"/>
                  </a:cubicBezTo>
                  <a:cubicBezTo>
                    <a:pt x="1065" y="100"/>
                    <a:pt x="972" y="1"/>
                    <a:pt x="8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1"/>
            <p:cNvSpPr/>
            <p:nvPr/>
          </p:nvSpPr>
          <p:spPr>
            <a:xfrm>
              <a:off x="1230730" y="1489186"/>
              <a:ext cx="35518" cy="7458"/>
            </a:xfrm>
            <a:custGeom>
              <a:rect b="b" l="l" r="r" t="t"/>
              <a:pathLst>
                <a:path extrusionOk="0" h="437" w="2182">
                  <a:moveTo>
                    <a:pt x="216" y="1"/>
                  </a:moveTo>
                  <a:cubicBezTo>
                    <a:pt x="100" y="1"/>
                    <a:pt x="1" y="100"/>
                    <a:pt x="1" y="222"/>
                  </a:cubicBezTo>
                  <a:cubicBezTo>
                    <a:pt x="1" y="338"/>
                    <a:pt x="100" y="437"/>
                    <a:pt x="216" y="437"/>
                  </a:cubicBezTo>
                  <a:lnTo>
                    <a:pt x="1961" y="437"/>
                  </a:lnTo>
                  <a:cubicBezTo>
                    <a:pt x="2083" y="437"/>
                    <a:pt x="2182" y="338"/>
                    <a:pt x="2182" y="222"/>
                  </a:cubicBezTo>
                  <a:cubicBezTo>
                    <a:pt x="2182" y="100"/>
                    <a:pt x="2083" y="1"/>
                    <a:pt x="19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1"/>
            <p:cNvSpPr/>
            <p:nvPr/>
          </p:nvSpPr>
          <p:spPr>
            <a:xfrm>
              <a:off x="1141184" y="1507362"/>
              <a:ext cx="28421" cy="7458"/>
            </a:xfrm>
            <a:custGeom>
              <a:rect b="b" l="l" r="r" t="t"/>
              <a:pathLst>
                <a:path extrusionOk="0" h="437" w="1746">
                  <a:moveTo>
                    <a:pt x="221" y="0"/>
                  </a:moveTo>
                  <a:cubicBezTo>
                    <a:pt x="99" y="0"/>
                    <a:pt x="0" y="99"/>
                    <a:pt x="0" y="221"/>
                  </a:cubicBezTo>
                  <a:cubicBezTo>
                    <a:pt x="0" y="343"/>
                    <a:pt x="99" y="436"/>
                    <a:pt x="221" y="436"/>
                  </a:cubicBezTo>
                  <a:lnTo>
                    <a:pt x="1530" y="436"/>
                  </a:lnTo>
                  <a:cubicBezTo>
                    <a:pt x="1646" y="436"/>
                    <a:pt x="1745" y="343"/>
                    <a:pt x="1745" y="221"/>
                  </a:cubicBezTo>
                  <a:cubicBezTo>
                    <a:pt x="1745" y="99"/>
                    <a:pt x="1646" y="0"/>
                    <a:pt x="15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1"/>
            <p:cNvSpPr/>
            <p:nvPr/>
          </p:nvSpPr>
          <p:spPr>
            <a:xfrm>
              <a:off x="1178298" y="1507362"/>
              <a:ext cx="47335" cy="7458"/>
            </a:xfrm>
            <a:custGeom>
              <a:rect b="b" l="l" r="r" t="t"/>
              <a:pathLst>
                <a:path extrusionOk="0" h="437" w="2908">
                  <a:moveTo>
                    <a:pt x="215" y="0"/>
                  </a:moveTo>
                  <a:cubicBezTo>
                    <a:pt x="93" y="0"/>
                    <a:pt x="0" y="99"/>
                    <a:pt x="0" y="221"/>
                  </a:cubicBezTo>
                  <a:cubicBezTo>
                    <a:pt x="0" y="343"/>
                    <a:pt x="93" y="436"/>
                    <a:pt x="215" y="436"/>
                  </a:cubicBezTo>
                  <a:lnTo>
                    <a:pt x="2687" y="436"/>
                  </a:lnTo>
                  <a:cubicBezTo>
                    <a:pt x="2809" y="436"/>
                    <a:pt x="2908" y="343"/>
                    <a:pt x="2908" y="221"/>
                  </a:cubicBezTo>
                  <a:cubicBezTo>
                    <a:pt x="2908" y="99"/>
                    <a:pt x="2809" y="0"/>
                    <a:pt x="26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1"/>
            <p:cNvSpPr/>
            <p:nvPr/>
          </p:nvSpPr>
          <p:spPr>
            <a:xfrm>
              <a:off x="1233856" y="1507362"/>
              <a:ext cx="44991" cy="7458"/>
            </a:xfrm>
            <a:custGeom>
              <a:rect b="b" l="l" r="r" t="t"/>
              <a:pathLst>
                <a:path extrusionOk="0" h="437" w="2764">
                  <a:moveTo>
                    <a:pt x="222" y="0"/>
                  </a:moveTo>
                  <a:cubicBezTo>
                    <a:pt x="100" y="0"/>
                    <a:pt x="1" y="99"/>
                    <a:pt x="1" y="221"/>
                  </a:cubicBezTo>
                  <a:cubicBezTo>
                    <a:pt x="1" y="343"/>
                    <a:pt x="100" y="436"/>
                    <a:pt x="222" y="436"/>
                  </a:cubicBezTo>
                  <a:lnTo>
                    <a:pt x="2548" y="436"/>
                  </a:lnTo>
                  <a:cubicBezTo>
                    <a:pt x="2670" y="436"/>
                    <a:pt x="2763" y="343"/>
                    <a:pt x="2763" y="221"/>
                  </a:cubicBezTo>
                  <a:cubicBezTo>
                    <a:pt x="2763" y="99"/>
                    <a:pt x="2670" y="0"/>
                    <a:pt x="25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2" name="Google Shape;1012;p51"/>
          <p:cNvSpPr txBox="1"/>
          <p:nvPr>
            <p:ph idx="5" type="subTitle"/>
          </p:nvPr>
        </p:nvSpPr>
        <p:spPr>
          <a:xfrm>
            <a:off x="3957768" y="2736042"/>
            <a:ext cx="3037200" cy="399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t>About Us</a:t>
            </a:r>
            <a:endParaRPr sz="2000"/>
          </a:p>
        </p:txBody>
      </p:sp>
      <p:sp>
        <p:nvSpPr>
          <p:cNvPr id="1013" name="Google Shape;1013;p51"/>
          <p:cNvSpPr/>
          <p:nvPr/>
        </p:nvSpPr>
        <p:spPr>
          <a:xfrm>
            <a:off x="3547264" y="2594175"/>
            <a:ext cx="401548" cy="525936"/>
          </a:xfrm>
          <a:custGeom>
            <a:rect b="b" l="l" r="r" t="t"/>
            <a:pathLst>
              <a:path extrusionOk="0" h="12595" w="13414">
                <a:moveTo>
                  <a:pt x="6393" y="1"/>
                </a:moveTo>
                <a:cubicBezTo>
                  <a:pt x="6010" y="1"/>
                  <a:pt x="5626" y="38"/>
                  <a:pt x="5242" y="124"/>
                </a:cubicBezTo>
                <a:cubicBezTo>
                  <a:pt x="2766" y="598"/>
                  <a:pt x="354" y="2515"/>
                  <a:pt x="177" y="5048"/>
                </a:cubicBezTo>
                <a:cubicBezTo>
                  <a:pt x="0" y="7821"/>
                  <a:pt x="3063" y="10064"/>
                  <a:pt x="5129" y="11330"/>
                </a:cubicBezTo>
                <a:cubicBezTo>
                  <a:pt x="6309" y="12076"/>
                  <a:pt x="7558" y="12595"/>
                  <a:pt x="8729" y="12595"/>
                </a:cubicBezTo>
                <a:cubicBezTo>
                  <a:pt x="9868" y="12595"/>
                  <a:pt x="10932" y="12105"/>
                  <a:pt x="11786" y="10856"/>
                </a:cubicBezTo>
                <a:cubicBezTo>
                  <a:pt x="13144" y="8854"/>
                  <a:pt x="13413" y="6137"/>
                  <a:pt x="12409" y="3959"/>
                </a:cubicBezTo>
                <a:cubicBezTo>
                  <a:pt x="11404" y="1751"/>
                  <a:pt x="9169" y="160"/>
                  <a:pt x="6749" y="11"/>
                </a:cubicBezTo>
                <a:cubicBezTo>
                  <a:pt x="6631" y="4"/>
                  <a:pt x="6512" y="1"/>
                  <a:pt x="63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1"/>
          <p:cNvSpPr txBox="1"/>
          <p:nvPr>
            <p:ph idx="5" type="subTitle"/>
          </p:nvPr>
        </p:nvSpPr>
        <p:spPr>
          <a:xfrm>
            <a:off x="3957768" y="3421842"/>
            <a:ext cx="3037200" cy="399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t>Comments</a:t>
            </a:r>
            <a:endParaRPr sz="2000"/>
          </a:p>
        </p:txBody>
      </p:sp>
      <p:sp>
        <p:nvSpPr>
          <p:cNvPr id="1015" name="Google Shape;1015;p51"/>
          <p:cNvSpPr/>
          <p:nvPr/>
        </p:nvSpPr>
        <p:spPr>
          <a:xfrm>
            <a:off x="3547264" y="3279975"/>
            <a:ext cx="401548" cy="525936"/>
          </a:xfrm>
          <a:custGeom>
            <a:rect b="b" l="l" r="r" t="t"/>
            <a:pathLst>
              <a:path extrusionOk="0" h="12595" w="13414">
                <a:moveTo>
                  <a:pt x="6393" y="1"/>
                </a:moveTo>
                <a:cubicBezTo>
                  <a:pt x="6010" y="1"/>
                  <a:pt x="5626" y="38"/>
                  <a:pt x="5242" y="124"/>
                </a:cubicBezTo>
                <a:cubicBezTo>
                  <a:pt x="2766" y="598"/>
                  <a:pt x="354" y="2515"/>
                  <a:pt x="177" y="5048"/>
                </a:cubicBezTo>
                <a:cubicBezTo>
                  <a:pt x="0" y="7821"/>
                  <a:pt x="3063" y="10064"/>
                  <a:pt x="5129" y="11330"/>
                </a:cubicBezTo>
                <a:cubicBezTo>
                  <a:pt x="6309" y="12076"/>
                  <a:pt x="7558" y="12595"/>
                  <a:pt x="8729" y="12595"/>
                </a:cubicBezTo>
                <a:cubicBezTo>
                  <a:pt x="9868" y="12595"/>
                  <a:pt x="10932" y="12105"/>
                  <a:pt x="11786" y="10856"/>
                </a:cubicBezTo>
                <a:cubicBezTo>
                  <a:pt x="13144" y="8854"/>
                  <a:pt x="13413" y="6137"/>
                  <a:pt x="12409" y="3959"/>
                </a:cubicBezTo>
                <a:cubicBezTo>
                  <a:pt x="11404" y="1751"/>
                  <a:pt x="9169" y="160"/>
                  <a:pt x="6749" y="11"/>
                </a:cubicBezTo>
                <a:cubicBezTo>
                  <a:pt x="6631" y="4"/>
                  <a:pt x="6512" y="1"/>
                  <a:pt x="63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6" name="Google Shape;1016;p51"/>
          <p:cNvGrpSpPr/>
          <p:nvPr/>
        </p:nvGrpSpPr>
        <p:grpSpPr>
          <a:xfrm>
            <a:off x="3656764" y="3445630"/>
            <a:ext cx="182682" cy="194467"/>
            <a:chOff x="1094222" y="1388252"/>
            <a:chExt cx="243025" cy="194467"/>
          </a:xfrm>
        </p:grpSpPr>
        <p:sp>
          <p:nvSpPr>
            <p:cNvPr id="1017" name="Google Shape;1017;p51"/>
            <p:cNvSpPr/>
            <p:nvPr/>
          </p:nvSpPr>
          <p:spPr>
            <a:xfrm>
              <a:off x="1139198" y="1540899"/>
              <a:ext cx="198048" cy="41815"/>
            </a:xfrm>
            <a:custGeom>
              <a:rect b="b" l="l" r="r" t="t"/>
              <a:pathLst>
                <a:path extrusionOk="0" h="2450" w="12167">
                  <a:moveTo>
                    <a:pt x="11946" y="1"/>
                  </a:moveTo>
                  <a:cubicBezTo>
                    <a:pt x="11829" y="1"/>
                    <a:pt x="11730" y="123"/>
                    <a:pt x="11730" y="245"/>
                  </a:cubicBezTo>
                  <a:lnTo>
                    <a:pt x="11730" y="1333"/>
                  </a:lnTo>
                  <a:cubicBezTo>
                    <a:pt x="11730" y="1722"/>
                    <a:pt x="11440" y="2013"/>
                    <a:pt x="11050" y="2013"/>
                  </a:cubicBezTo>
                  <a:lnTo>
                    <a:pt x="221" y="2013"/>
                  </a:lnTo>
                  <a:cubicBezTo>
                    <a:pt x="99" y="2013"/>
                    <a:pt x="0" y="2106"/>
                    <a:pt x="0" y="2228"/>
                  </a:cubicBezTo>
                  <a:cubicBezTo>
                    <a:pt x="0" y="2350"/>
                    <a:pt x="99" y="2449"/>
                    <a:pt x="221" y="2449"/>
                  </a:cubicBezTo>
                  <a:lnTo>
                    <a:pt x="11050" y="2449"/>
                  </a:lnTo>
                  <a:cubicBezTo>
                    <a:pt x="11684" y="2449"/>
                    <a:pt x="12167" y="1937"/>
                    <a:pt x="12167" y="1333"/>
                  </a:cubicBezTo>
                  <a:lnTo>
                    <a:pt x="12167" y="245"/>
                  </a:lnTo>
                  <a:cubicBezTo>
                    <a:pt x="12167" y="123"/>
                    <a:pt x="12068" y="1"/>
                    <a:pt x="119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1"/>
            <p:cNvSpPr/>
            <p:nvPr/>
          </p:nvSpPr>
          <p:spPr>
            <a:xfrm>
              <a:off x="1094222" y="1388252"/>
              <a:ext cx="243023" cy="194467"/>
            </a:xfrm>
            <a:custGeom>
              <a:rect b="b" l="l" r="r" t="t"/>
              <a:pathLst>
                <a:path extrusionOk="0" h="11394" w="14930">
                  <a:moveTo>
                    <a:pt x="1141" y="0"/>
                  </a:moveTo>
                  <a:cubicBezTo>
                    <a:pt x="512" y="0"/>
                    <a:pt x="1" y="512"/>
                    <a:pt x="1" y="1140"/>
                  </a:cubicBezTo>
                  <a:lnTo>
                    <a:pt x="1" y="10277"/>
                  </a:lnTo>
                  <a:cubicBezTo>
                    <a:pt x="1" y="10881"/>
                    <a:pt x="512" y="11393"/>
                    <a:pt x="1141" y="11393"/>
                  </a:cubicBezTo>
                  <a:lnTo>
                    <a:pt x="1891" y="11393"/>
                  </a:lnTo>
                  <a:cubicBezTo>
                    <a:pt x="2013" y="11393"/>
                    <a:pt x="2112" y="11294"/>
                    <a:pt x="2112" y="11172"/>
                  </a:cubicBezTo>
                  <a:cubicBezTo>
                    <a:pt x="2112" y="11050"/>
                    <a:pt x="2013" y="10957"/>
                    <a:pt x="1891" y="10957"/>
                  </a:cubicBezTo>
                  <a:lnTo>
                    <a:pt x="1141" y="10957"/>
                  </a:lnTo>
                  <a:cubicBezTo>
                    <a:pt x="751" y="10957"/>
                    <a:pt x="437" y="10666"/>
                    <a:pt x="437" y="10277"/>
                  </a:cubicBezTo>
                  <a:lnTo>
                    <a:pt x="437" y="2937"/>
                  </a:lnTo>
                  <a:lnTo>
                    <a:pt x="14493" y="2937"/>
                  </a:lnTo>
                  <a:lnTo>
                    <a:pt x="14493" y="8072"/>
                  </a:lnTo>
                  <a:cubicBezTo>
                    <a:pt x="14493" y="8195"/>
                    <a:pt x="14592" y="8288"/>
                    <a:pt x="14709" y="8288"/>
                  </a:cubicBezTo>
                  <a:cubicBezTo>
                    <a:pt x="14831" y="8288"/>
                    <a:pt x="14930" y="8195"/>
                    <a:pt x="14930" y="8072"/>
                  </a:cubicBezTo>
                  <a:lnTo>
                    <a:pt x="14930" y="1140"/>
                  </a:lnTo>
                  <a:cubicBezTo>
                    <a:pt x="14930" y="512"/>
                    <a:pt x="14447" y="0"/>
                    <a:pt x="13813" y="0"/>
                  </a:cubicBezTo>
                  <a:lnTo>
                    <a:pt x="10085" y="0"/>
                  </a:lnTo>
                  <a:cubicBezTo>
                    <a:pt x="9963" y="0"/>
                    <a:pt x="9864" y="99"/>
                    <a:pt x="9864" y="221"/>
                  </a:cubicBezTo>
                  <a:cubicBezTo>
                    <a:pt x="9864" y="343"/>
                    <a:pt x="9963" y="436"/>
                    <a:pt x="10085" y="436"/>
                  </a:cubicBezTo>
                  <a:lnTo>
                    <a:pt x="13813" y="436"/>
                  </a:lnTo>
                  <a:cubicBezTo>
                    <a:pt x="14203" y="436"/>
                    <a:pt x="14493" y="756"/>
                    <a:pt x="14493" y="1140"/>
                  </a:cubicBezTo>
                  <a:lnTo>
                    <a:pt x="14493" y="2501"/>
                  </a:lnTo>
                  <a:lnTo>
                    <a:pt x="437" y="2501"/>
                  </a:lnTo>
                  <a:lnTo>
                    <a:pt x="437" y="1140"/>
                  </a:lnTo>
                  <a:cubicBezTo>
                    <a:pt x="437" y="756"/>
                    <a:pt x="751" y="436"/>
                    <a:pt x="1141" y="436"/>
                  </a:cubicBezTo>
                  <a:lnTo>
                    <a:pt x="8945" y="436"/>
                  </a:lnTo>
                  <a:cubicBezTo>
                    <a:pt x="9067" y="436"/>
                    <a:pt x="9160" y="343"/>
                    <a:pt x="9160" y="221"/>
                  </a:cubicBezTo>
                  <a:cubicBezTo>
                    <a:pt x="9160" y="99"/>
                    <a:pt x="9067" y="0"/>
                    <a:pt x="8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1"/>
            <p:cNvSpPr/>
            <p:nvPr/>
          </p:nvSpPr>
          <p:spPr>
            <a:xfrm>
              <a:off x="1117141" y="1406360"/>
              <a:ext cx="14585" cy="13910"/>
            </a:xfrm>
            <a:custGeom>
              <a:rect b="b" l="l" r="r" t="t"/>
              <a:pathLst>
                <a:path extrusionOk="0" h="815" w="896">
                  <a:moveTo>
                    <a:pt x="460" y="1"/>
                  </a:moveTo>
                  <a:cubicBezTo>
                    <a:pt x="356" y="1"/>
                    <a:pt x="253" y="44"/>
                    <a:pt x="169" y="131"/>
                  </a:cubicBezTo>
                  <a:cubicBezTo>
                    <a:pt x="0" y="277"/>
                    <a:pt x="0" y="539"/>
                    <a:pt x="169" y="684"/>
                  </a:cubicBezTo>
                  <a:cubicBezTo>
                    <a:pt x="253" y="771"/>
                    <a:pt x="356" y="815"/>
                    <a:pt x="460" y="815"/>
                  </a:cubicBezTo>
                  <a:cubicBezTo>
                    <a:pt x="563" y="815"/>
                    <a:pt x="666" y="771"/>
                    <a:pt x="750" y="684"/>
                  </a:cubicBezTo>
                  <a:cubicBezTo>
                    <a:pt x="896" y="539"/>
                    <a:pt x="896" y="277"/>
                    <a:pt x="750" y="131"/>
                  </a:cubicBezTo>
                  <a:cubicBezTo>
                    <a:pt x="666" y="44"/>
                    <a:pt x="563" y="1"/>
                    <a:pt x="4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1"/>
            <p:cNvSpPr/>
            <p:nvPr/>
          </p:nvSpPr>
          <p:spPr>
            <a:xfrm>
              <a:off x="1137684" y="1406360"/>
              <a:ext cx="14585" cy="13910"/>
            </a:xfrm>
            <a:custGeom>
              <a:rect b="b" l="l" r="r" t="t"/>
              <a:pathLst>
                <a:path extrusionOk="0" h="815" w="896">
                  <a:moveTo>
                    <a:pt x="445" y="1"/>
                  </a:moveTo>
                  <a:cubicBezTo>
                    <a:pt x="339" y="1"/>
                    <a:pt x="230" y="44"/>
                    <a:pt x="146" y="131"/>
                  </a:cubicBezTo>
                  <a:cubicBezTo>
                    <a:pt x="0" y="277"/>
                    <a:pt x="0" y="539"/>
                    <a:pt x="146" y="684"/>
                  </a:cubicBezTo>
                  <a:cubicBezTo>
                    <a:pt x="230" y="771"/>
                    <a:pt x="339" y="815"/>
                    <a:pt x="445" y="815"/>
                  </a:cubicBezTo>
                  <a:cubicBezTo>
                    <a:pt x="551" y="815"/>
                    <a:pt x="654" y="771"/>
                    <a:pt x="727" y="684"/>
                  </a:cubicBezTo>
                  <a:cubicBezTo>
                    <a:pt x="896" y="539"/>
                    <a:pt x="896" y="277"/>
                    <a:pt x="727" y="131"/>
                  </a:cubicBezTo>
                  <a:cubicBezTo>
                    <a:pt x="654" y="44"/>
                    <a:pt x="551" y="1"/>
                    <a:pt x="4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1"/>
            <p:cNvSpPr/>
            <p:nvPr/>
          </p:nvSpPr>
          <p:spPr>
            <a:xfrm>
              <a:off x="1157755" y="1406565"/>
              <a:ext cx="14959" cy="13893"/>
            </a:xfrm>
            <a:custGeom>
              <a:rect b="b" l="l" r="r" t="t"/>
              <a:pathLst>
                <a:path extrusionOk="0" h="814" w="919">
                  <a:moveTo>
                    <a:pt x="448" y="0"/>
                  </a:moveTo>
                  <a:cubicBezTo>
                    <a:pt x="304" y="0"/>
                    <a:pt x="164" y="78"/>
                    <a:pt x="99" y="213"/>
                  </a:cubicBezTo>
                  <a:cubicBezTo>
                    <a:pt x="0" y="410"/>
                    <a:pt x="76" y="649"/>
                    <a:pt x="268" y="771"/>
                  </a:cubicBezTo>
                  <a:cubicBezTo>
                    <a:pt x="324" y="800"/>
                    <a:pt x="384" y="814"/>
                    <a:pt x="445" y="814"/>
                  </a:cubicBezTo>
                  <a:cubicBezTo>
                    <a:pt x="592" y="814"/>
                    <a:pt x="739" y="731"/>
                    <a:pt x="826" y="579"/>
                  </a:cubicBezTo>
                  <a:cubicBezTo>
                    <a:pt x="919" y="381"/>
                    <a:pt x="849" y="143"/>
                    <a:pt x="628" y="44"/>
                  </a:cubicBezTo>
                  <a:cubicBezTo>
                    <a:pt x="571" y="14"/>
                    <a:pt x="509" y="0"/>
                    <a:pt x="4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1"/>
            <p:cNvSpPr/>
            <p:nvPr/>
          </p:nvSpPr>
          <p:spPr>
            <a:xfrm>
              <a:off x="1115530" y="1451571"/>
              <a:ext cx="54448" cy="7458"/>
            </a:xfrm>
            <a:custGeom>
              <a:rect b="b" l="l" r="r" t="t"/>
              <a:pathLst>
                <a:path extrusionOk="0" h="437" w="3345">
                  <a:moveTo>
                    <a:pt x="221" y="1"/>
                  </a:moveTo>
                  <a:cubicBezTo>
                    <a:pt x="99" y="1"/>
                    <a:pt x="0" y="100"/>
                    <a:pt x="0" y="216"/>
                  </a:cubicBezTo>
                  <a:cubicBezTo>
                    <a:pt x="0" y="338"/>
                    <a:pt x="99" y="437"/>
                    <a:pt x="221" y="437"/>
                  </a:cubicBezTo>
                  <a:lnTo>
                    <a:pt x="3129" y="437"/>
                  </a:lnTo>
                  <a:cubicBezTo>
                    <a:pt x="3251" y="437"/>
                    <a:pt x="3344" y="338"/>
                    <a:pt x="3344" y="216"/>
                  </a:cubicBezTo>
                  <a:cubicBezTo>
                    <a:pt x="3344" y="100"/>
                    <a:pt x="3251" y="1"/>
                    <a:pt x="3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1"/>
            <p:cNvSpPr/>
            <p:nvPr/>
          </p:nvSpPr>
          <p:spPr>
            <a:xfrm>
              <a:off x="1178673" y="1451571"/>
              <a:ext cx="18573" cy="7458"/>
            </a:xfrm>
            <a:custGeom>
              <a:rect b="b" l="l" r="r" t="t"/>
              <a:pathLst>
                <a:path extrusionOk="0" h="437" w="1141">
                  <a:moveTo>
                    <a:pt x="216" y="1"/>
                  </a:moveTo>
                  <a:cubicBezTo>
                    <a:pt x="99" y="1"/>
                    <a:pt x="0" y="100"/>
                    <a:pt x="0" y="216"/>
                  </a:cubicBezTo>
                  <a:cubicBezTo>
                    <a:pt x="0" y="338"/>
                    <a:pt x="99" y="437"/>
                    <a:pt x="216" y="437"/>
                  </a:cubicBezTo>
                  <a:lnTo>
                    <a:pt x="919" y="437"/>
                  </a:lnTo>
                  <a:cubicBezTo>
                    <a:pt x="1041" y="437"/>
                    <a:pt x="1140" y="338"/>
                    <a:pt x="1140" y="216"/>
                  </a:cubicBezTo>
                  <a:cubicBezTo>
                    <a:pt x="1140" y="100"/>
                    <a:pt x="1041" y="1"/>
                    <a:pt x="9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1"/>
            <p:cNvSpPr/>
            <p:nvPr/>
          </p:nvSpPr>
          <p:spPr>
            <a:xfrm>
              <a:off x="1206687" y="1451571"/>
              <a:ext cx="33906" cy="7458"/>
            </a:xfrm>
            <a:custGeom>
              <a:rect b="b" l="l" r="r" t="t"/>
              <a:pathLst>
                <a:path extrusionOk="0" h="437" w="2083">
                  <a:moveTo>
                    <a:pt x="216" y="1"/>
                  </a:moveTo>
                  <a:cubicBezTo>
                    <a:pt x="94" y="1"/>
                    <a:pt x="1" y="100"/>
                    <a:pt x="1" y="216"/>
                  </a:cubicBezTo>
                  <a:cubicBezTo>
                    <a:pt x="1" y="338"/>
                    <a:pt x="94" y="437"/>
                    <a:pt x="216" y="437"/>
                  </a:cubicBezTo>
                  <a:lnTo>
                    <a:pt x="1868" y="437"/>
                  </a:lnTo>
                  <a:cubicBezTo>
                    <a:pt x="1984" y="437"/>
                    <a:pt x="2083" y="338"/>
                    <a:pt x="2083" y="216"/>
                  </a:cubicBezTo>
                  <a:cubicBezTo>
                    <a:pt x="2083" y="100"/>
                    <a:pt x="1984" y="1"/>
                    <a:pt x="18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1"/>
            <p:cNvSpPr/>
            <p:nvPr/>
          </p:nvSpPr>
          <p:spPr>
            <a:xfrm>
              <a:off x="1115530" y="1469730"/>
              <a:ext cx="28404" cy="7476"/>
            </a:xfrm>
            <a:custGeom>
              <a:rect b="b" l="l" r="r" t="t"/>
              <a:pathLst>
                <a:path extrusionOk="0" h="438" w="1745">
                  <a:moveTo>
                    <a:pt x="221" y="1"/>
                  </a:moveTo>
                  <a:cubicBezTo>
                    <a:pt x="99" y="1"/>
                    <a:pt x="0" y="100"/>
                    <a:pt x="0" y="222"/>
                  </a:cubicBezTo>
                  <a:cubicBezTo>
                    <a:pt x="0" y="344"/>
                    <a:pt x="99" y="437"/>
                    <a:pt x="221" y="437"/>
                  </a:cubicBezTo>
                  <a:lnTo>
                    <a:pt x="1530" y="437"/>
                  </a:lnTo>
                  <a:cubicBezTo>
                    <a:pt x="1652" y="437"/>
                    <a:pt x="1745" y="344"/>
                    <a:pt x="1745" y="222"/>
                  </a:cubicBezTo>
                  <a:cubicBezTo>
                    <a:pt x="1745" y="100"/>
                    <a:pt x="1652" y="1"/>
                    <a:pt x="15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1"/>
            <p:cNvSpPr/>
            <p:nvPr/>
          </p:nvSpPr>
          <p:spPr>
            <a:xfrm>
              <a:off x="1152253" y="1469730"/>
              <a:ext cx="29934" cy="7476"/>
            </a:xfrm>
            <a:custGeom>
              <a:rect b="b" l="l" r="r" t="t"/>
              <a:pathLst>
                <a:path extrusionOk="0" h="438" w="1839">
                  <a:moveTo>
                    <a:pt x="216" y="1"/>
                  </a:moveTo>
                  <a:cubicBezTo>
                    <a:pt x="94" y="1"/>
                    <a:pt x="1" y="100"/>
                    <a:pt x="1" y="222"/>
                  </a:cubicBezTo>
                  <a:cubicBezTo>
                    <a:pt x="1" y="344"/>
                    <a:pt x="94" y="437"/>
                    <a:pt x="216" y="437"/>
                  </a:cubicBezTo>
                  <a:lnTo>
                    <a:pt x="1600" y="437"/>
                  </a:lnTo>
                  <a:cubicBezTo>
                    <a:pt x="1722" y="437"/>
                    <a:pt x="1839" y="344"/>
                    <a:pt x="1839" y="222"/>
                  </a:cubicBezTo>
                  <a:cubicBezTo>
                    <a:pt x="1839" y="100"/>
                    <a:pt x="1722" y="1"/>
                    <a:pt x="1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1"/>
            <p:cNvSpPr/>
            <p:nvPr/>
          </p:nvSpPr>
          <p:spPr>
            <a:xfrm>
              <a:off x="1261887" y="1469730"/>
              <a:ext cx="40629" cy="7476"/>
            </a:xfrm>
            <a:custGeom>
              <a:rect b="b" l="l" r="r" t="t"/>
              <a:pathLst>
                <a:path extrusionOk="0" h="438" w="2496">
                  <a:moveTo>
                    <a:pt x="221" y="1"/>
                  </a:moveTo>
                  <a:cubicBezTo>
                    <a:pt x="99" y="1"/>
                    <a:pt x="0" y="100"/>
                    <a:pt x="0" y="222"/>
                  </a:cubicBezTo>
                  <a:cubicBezTo>
                    <a:pt x="0" y="344"/>
                    <a:pt x="99" y="437"/>
                    <a:pt x="221" y="437"/>
                  </a:cubicBezTo>
                  <a:lnTo>
                    <a:pt x="2280" y="437"/>
                  </a:lnTo>
                  <a:cubicBezTo>
                    <a:pt x="2402" y="437"/>
                    <a:pt x="2495" y="344"/>
                    <a:pt x="2495" y="222"/>
                  </a:cubicBezTo>
                  <a:cubicBezTo>
                    <a:pt x="2495" y="100"/>
                    <a:pt x="2402" y="1"/>
                    <a:pt x="22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1"/>
            <p:cNvSpPr/>
            <p:nvPr/>
          </p:nvSpPr>
          <p:spPr>
            <a:xfrm>
              <a:off x="1191256" y="1469730"/>
              <a:ext cx="61171" cy="7476"/>
            </a:xfrm>
            <a:custGeom>
              <a:rect b="b" l="l" r="r" t="t"/>
              <a:pathLst>
                <a:path extrusionOk="0" h="438" w="3758">
                  <a:moveTo>
                    <a:pt x="222" y="1"/>
                  </a:moveTo>
                  <a:cubicBezTo>
                    <a:pt x="100" y="1"/>
                    <a:pt x="1" y="100"/>
                    <a:pt x="1" y="222"/>
                  </a:cubicBezTo>
                  <a:cubicBezTo>
                    <a:pt x="1" y="344"/>
                    <a:pt x="100" y="437"/>
                    <a:pt x="222" y="437"/>
                  </a:cubicBezTo>
                  <a:lnTo>
                    <a:pt x="3543" y="437"/>
                  </a:lnTo>
                  <a:cubicBezTo>
                    <a:pt x="3659" y="437"/>
                    <a:pt x="3758" y="344"/>
                    <a:pt x="3758" y="222"/>
                  </a:cubicBezTo>
                  <a:cubicBezTo>
                    <a:pt x="3758" y="100"/>
                    <a:pt x="3659" y="1"/>
                    <a:pt x="3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1"/>
            <p:cNvSpPr/>
            <p:nvPr/>
          </p:nvSpPr>
          <p:spPr>
            <a:xfrm>
              <a:off x="1115530" y="1526016"/>
              <a:ext cx="15057" cy="7458"/>
            </a:xfrm>
            <a:custGeom>
              <a:rect b="b" l="l" r="r" t="t"/>
              <a:pathLst>
                <a:path extrusionOk="0" h="437" w="925">
                  <a:moveTo>
                    <a:pt x="221" y="0"/>
                  </a:moveTo>
                  <a:cubicBezTo>
                    <a:pt x="99" y="0"/>
                    <a:pt x="0" y="99"/>
                    <a:pt x="0" y="216"/>
                  </a:cubicBezTo>
                  <a:cubicBezTo>
                    <a:pt x="0" y="338"/>
                    <a:pt x="99" y="437"/>
                    <a:pt x="221" y="437"/>
                  </a:cubicBezTo>
                  <a:lnTo>
                    <a:pt x="704" y="437"/>
                  </a:lnTo>
                  <a:cubicBezTo>
                    <a:pt x="826" y="437"/>
                    <a:pt x="925" y="338"/>
                    <a:pt x="925" y="216"/>
                  </a:cubicBezTo>
                  <a:cubicBezTo>
                    <a:pt x="925" y="99"/>
                    <a:pt x="826" y="0"/>
                    <a:pt x="7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1"/>
            <p:cNvSpPr/>
            <p:nvPr/>
          </p:nvSpPr>
          <p:spPr>
            <a:xfrm>
              <a:off x="1139198" y="1526016"/>
              <a:ext cx="58046" cy="7458"/>
            </a:xfrm>
            <a:custGeom>
              <a:rect b="b" l="l" r="r" t="t"/>
              <a:pathLst>
                <a:path extrusionOk="0" h="437" w="3566">
                  <a:moveTo>
                    <a:pt x="221" y="0"/>
                  </a:moveTo>
                  <a:cubicBezTo>
                    <a:pt x="99" y="0"/>
                    <a:pt x="0" y="99"/>
                    <a:pt x="0" y="216"/>
                  </a:cubicBezTo>
                  <a:cubicBezTo>
                    <a:pt x="0" y="338"/>
                    <a:pt x="99" y="437"/>
                    <a:pt x="221" y="437"/>
                  </a:cubicBezTo>
                  <a:lnTo>
                    <a:pt x="3344" y="437"/>
                  </a:lnTo>
                  <a:cubicBezTo>
                    <a:pt x="3466" y="437"/>
                    <a:pt x="3565" y="338"/>
                    <a:pt x="3565" y="216"/>
                  </a:cubicBezTo>
                  <a:cubicBezTo>
                    <a:pt x="3565" y="99"/>
                    <a:pt x="3466" y="0"/>
                    <a:pt x="33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1"/>
            <p:cNvSpPr/>
            <p:nvPr/>
          </p:nvSpPr>
          <p:spPr>
            <a:xfrm>
              <a:off x="1206687" y="1526016"/>
              <a:ext cx="33906" cy="7458"/>
            </a:xfrm>
            <a:custGeom>
              <a:rect b="b" l="l" r="r" t="t"/>
              <a:pathLst>
                <a:path extrusionOk="0" h="437" w="2083">
                  <a:moveTo>
                    <a:pt x="216" y="0"/>
                  </a:moveTo>
                  <a:cubicBezTo>
                    <a:pt x="94" y="0"/>
                    <a:pt x="1" y="99"/>
                    <a:pt x="1" y="216"/>
                  </a:cubicBezTo>
                  <a:cubicBezTo>
                    <a:pt x="1" y="338"/>
                    <a:pt x="94" y="437"/>
                    <a:pt x="216" y="437"/>
                  </a:cubicBezTo>
                  <a:lnTo>
                    <a:pt x="1868" y="437"/>
                  </a:lnTo>
                  <a:cubicBezTo>
                    <a:pt x="1984" y="437"/>
                    <a:pt x="2083" y="338"/>
                    <a:pt x="2083" y="216"/>
                  </a:cubicBezTo>
                  <a:cubicBezTo>
                    <a:pt x="2083" y="99"/>
                    <a:pt x="1984" y="0"/>
                    <a:pt x="18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1"/>
            <p:cNvSpPr/>
            <p:nvPr/>
          </p:nvSpPr>
          <p:spPr>
            <a:xfrm>
              <a:off x="1115530" y="1544568"/>
              <a:ext cx="28404" cy="7476"/>
            </a:xfrm>
            <a:custGeom>
              <a:rect b="b" l="l" r="r" t="t"/>
              <a:pathLst>
                <a:path extrusionOk="0" h="438" w="1745">
                  <a:moveTo>
                    <a:pt x="221" y="1"/>
                  </a:moveTo>
                  <a:cubicBezTo>
                    <a:pt x="99" y="1"/>
                    <a:pt x="0" y="100"/>
                    <a:pt x="0" y="222"/>
                  </a:cubicBezTo>
                  <a:cubicBezTo>
                    <a:pt x="0" y="344"/>
                    <a:pt x="99" y="437"/>
                    <a:pt x="221" y="437"/>
                  </a:cubicBezTo>
                  <a:lnTo>
                    <a:pt x="1530" y="437"/>
                  </a:lnTo>
                  <a:cubicBezTo>
                    <a:pt x="1652" y="437"/>
                    <a:pt x="1745" y="344"/>
                    <a:pt x="1745" y="222"/>
                  </a:cubicBezTo>
                  <a:cubicBezTo>
                    <a:pt x="1745" y="100"/>
                    <a:pt x="1652" y="1"/>
                    <a:pt x="15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1"/>
            <p:cNvSpPr/>
            <p:nvPr/>
          </p:nvSpPr>
          <p:spPr>
            <a:xfrm>
              <a:off x="1152253" y="1544568"/>
              <a:ext cx="29934" cy="7476"/>
            </a:xfrm>
            <a:custGeom>
              <a:rect b="b" l="l" r="r" t="t"/>
              <a:pathLst>
                <a:path extrusionOk="0" h="438" w="1839">
                  <a:moveTo>
                    <a:pt x="216" y="1"/>
                  </a:moveTo>
                  <a:cubicBezTo>
                    <a:pt x="94" y="1"/>
                    <a:pt x="1" y="100"/>
                    <a:pt x="1" y="222"/>
                  </a:cubicBezTo>
                  <a:cubicBezTo>
                    <a:pt x="1" y="344"/>
                    <a:pt x="94" y="437"/>
                    <a:pt x="216" y="437"/>
                  </a:cubicBezTo>
                  <a:lnTo>
                    <a:pt x="1600" y="437"/>
                  </a:lnTo>
                  <a:cubicBezTo>
                    <a:pt x="1722" y="437"/>
                    <a:pt x="1839" y="344"/>
                    <a:pt x="1839" y="222"/>
                  </a:cubicBezTo>
                  <a:cubicBezTo>
                    <a:pt x="1839" y="100"/>
                    <a:pt x="1722" y="1"/>
                    <a:pt x="1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1"/>
            <p:cNvSpPr/>
            <p:nvPr/>
          </p:nvSpPr>
          <p:spPr>
            <a:xfrm>
              <a:off x="1261887" y="1544568"/>
              <a:ext cx="20184" cy="7476"/>
            </a:xfrm>
            <a:custGeom>
              <a:rect b="b" l="l" r="r" t="t"/>
              <a:pathLst>
                <a:path extrusionOk="0" h="438" w="1240">
                  <a:moveTo>
                    <a:pt x="221" y="1"/>
                  </a:moveTo>
                  <a:cubicBezTo>
                    <a:pt x="99" y="1"/>
                    <a:pt x="0" y="100"/>
                    <a:pt x="0" y="222"/>
                  </a:cubicBezTo>
                  <a:cubicBezTo>
                    <a:pt x="0" y="344"/>
                    <a:pt x="99" y="437"/>
                    <a:pt x="221" y="437"/>
                  </a:cubicBezTo>
                  <a:lnTo>
                    <a:pt x="1018" y="437"/>
                  </a:lnTo>
                  <a:cubicBezTo>
                    <a:pt x="1140" y="437"/>
                    <a:pt x="1239" y="344"/>
                    <a:pt x="1239" y="222"/>
                  </a:cubicBezTo>
                  <a:cubicBezTo>
                    <a:pt x="1239" y="100"/>
                    <a:pt x="1140" y="1"/>
                    <a:pt x="10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1"/>
            <p:cNvSpPr/>
            <p:nvPr/>
          </p:nvSpPr>
          <p:spPr>
            <a:xfrm>
              <a:off x="1191256" y="1544568"/>
              <a:ext cx="61171" cy="7476"/>
            </a:xfrm>
            <a:custGeom>
              <a:rect b="b" l="l" r="r" t="t"/>
              <a:pathLst>
                <a:path extrusionOk="0" h="438" w="3758">
                  <a:moveTo>
                    <a:pt x="222" y="1"/>
                  </a:moveTo>
                  <a:cubicBezTo>
                    <a:pt x="100" y="1"/>
                    <a:pt x="1" y="100"/>
                    <a:pt x="1" y="222"/>
                  </a:cubicBezTo>
                  <a:cubicBezTo>
                    <a:pt x="1" y="344"/>
                    <a:pt x="100" y="437"/>
                    <a:pt x="222" y="437"/>
                  </a:cubicBezTo>
                  <a:lnTo>
                    <a:pt x="3543" y="437"/>
                  </a:lnTo>
                  <a:cubicBezTo>
                    <a:pt x="3659" y="437"/>
                    <a:pt x="3758" y="344"/>
                    <a:pt x="3758" y="222"/>
                  </a:cubicBezTo>
                  <a:cubicBezTo>
                    <a:pt x="3758" y="100"/>
                    <a:pt x="3659" y="1"/>
                    <a:pt x="3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1"/>
            <p:cNvSpPr/>
            <p:nvPr/>
          </p:nvSpPr>
          <p:spPr>
            <a:xfrm>
              <a:off x="1141184" y="1489186"/>
              <a:ext cx="54823" cy="7458"/>
            </a:xfrm>
            <a:custGeom>
              <a:rect b="b" l="l" r="r" t="t"/>
              <a:pathLst>
                <a:path extrusionOk="0" h="437" w="3368">
                  <a:moveTo>
                    <a:pt x="221" y="1"/>
                  </a:moveTo>
                  <a:cubicBezTo>
                    <a:pt x="99" y="1"/>
                    <a:pt x="0" y="100"/>
                    <a:pt x="0" y="222"/>
                  </a:cubicBezTo>
                  <a:cubicBezTo>
                    <a:pt x="0" y="338"/>
                    <a:pt x="99" y="437"/>
                    <a:pt x="221" y="437"/>
                  </a:cubicBezTo>
                  <a:lnTo>
                    <a:pt x="3129" y="437"/>
                  </a:lnTo>
                  <a:cubicBezTo>
                    <a:pt x="3245" y="437"/>
                    <a:pt x="3368" y="338"/>
                    <a:pt x="3368" y="222"/>
                  </a:cubicBezTo>
                  <a:cubicBezTo>
                    <a:pt x="3368" y="100"/>
                    <a:pt x="3245" y="1"/>
                    <a:pt x="3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1"/>
            <p:cNvSpPr/>
            <p:nvPr/>
          </p:nvSpPr>
          <p:spPr>
            <a:xfrm>
              <a:off x="1204701" y="1489186"/>
              <a:ext cx="17336" cy="7458"/>
            </a:xfrm>
            <a:custGeom>
              <a:rect b="b" l="l" r="r" t="t"/>
              <a:pathLst>
                <a:path extrusionOk="0" h="437" w="1065">
                  <a:moveTo>
                    <a:pt x="216" y="1"/>
                  </a:moveTo>
                  <a:cubicBezTo>
                    <a:pt x="100" y="1"/>
                    <a:pt x="1" y="100"/>
                    <a:pt x="1" y="222"/>
                  </a:cubicBezTo>
                  <a:cubicBezTo>
                    <a:pt x="1" y="338"/>
                    <a:pt x="100" y="437"/>
                    <a:pt x="216" y="437"/>
                  </a:cubicBezTo>
                  <a:lnTo>
                    <a:pt x="850" y="437"/>
                  </a:lnTo>
                  <a:cubicBezTo>
                    <a:pt x="972" y="437"/>
                    <a:pt x="1065" y="338"/>
                    <a:pt x="1065" y="222"/>
                  </a:cubicBezTo>
                  <a:cubicBezTo>
                    <a:pt x="1065" y="100"/>
                    <a:pt x="972" y="1"/>
                    <a:pt x="8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1"/>
            <p:cNvSpPr/>
            <p:nvPr/>
          </p:nvSpPr>
          <p:spPr>
            <a:xfrm>
              <a:off x="1230730" y="1489186"/>
              <a:ext cx="35518" cy="7458"/>
            </a:xfrm>
            <a:custGeom>
              <a:rect b="b" l="l" r="r" t="t"/>
              <a:pathLst>
                <a:path extrusionOk="0" h="437" w="2182">
                  <a:moveTo>
                    <a:pt x="216" y="1"/>
                  </a:moveTo>
                  <a:cubicBezTo>
                    <a:pt x="100" y="1"/>
                    <a:pt x="1" y="100"/>
                    <a:pt x="1" y="222"/>
                  </a:cubicBezTo>
                  <a:cubicBezTo>
                    <a:pt x="1" y="338"/>
                    <a:pt x="100" y="437"/>
                    <a:pt x="216" y="437"/>
                  </a:cubicBezTo>
                  <a:lnTo>
                    <a:pt x="1961" y="437"/>
                  </a:lnTo>
                  <a:cubicBezTo>
                    <a:pt x="2083" y="437"/>
                    <a:pt x="2182" y="338"/>
                    <a:pt x="2182" y="222"/>
                  </a:cubicBezTo>
                  <a:cubicBezTo>
                    <a:pt x="2182" y="100"/>
                    <a:pt x="2083" y="1"/>
                    <a:pt x="19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1"/>
            <p:cNvSpPr/>
            <p:nvPr/>
          </p:nvSpPr>
          <p:spPr>
            <a:xfrm>
              <a:off x="1141184" y="1507362"/>
              <a:ext cx="28421" cy="7458"/>
            </a:xfrm>
            <a:custGeom>
              <a:rect b="b" l="l" r="r" t="t"/>
              <a:pathLst>
                <a:path extrusionOk="0" h="437" w="1746">
                  <a:moveTo>
                    <a:pt x="221" y="0"/>
                  </a:moveTo>
                  <a:cubicBezTo>
                    <a:pt x="99" y="0"/>
                    <a:pt x="0" y="99"/>
                    <a:pt x="0" y="221"/>
                  </a:cubicBezTo>
                  <a:cubicBezTo>
                    <a:pt x="0" y="343"/>
                    <a:pt x="99" y="436"/>
                    <a:pt x="221" y="436"/>
                  </a:cubicBezTo>
                  <a:lnTo>
                    <a:pt x="1530" y="436"/>
                  </a:lnTo>
                  <a:cubicBezTo>
                    <a:pt x="1646" y="436"/>
                    <a:pt x="1745" y="343"/>
                    <a:pt x="1745" y="221"/>
                  </a:cubicBezTo>
                  <a:cubicBezTo>
                    <a:pt x="1745" y="99"/>
                    <a:pt x="1646" y="0"/>
                    <a:pt x="15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1"/>
            <p:cNvSpPr/>
            <p:nvPr/>
          </p:nvSpPr>
          <p:spPr>
            <a:xfrm>
              <a:off x="1178298" y="1507362"/>
              <a:ext cx="47335" cy="7458"/>
            </a:xfrm>
            <a:custGeom>
              <a:rect b="b" l="l" r="r" t="t"/>
              <a:pathLst>
                <a:path extrusionOk="0" h="437" w="2908">
                  <a:moveTo>
                    <a:pt x="215" y="0"/>
                  </a:moveTo>
                  <a:cubicBezTo>
                    <a:pt x="93" y="0"/>
                    <a:pt x="0" y="99"/>
                    <a:pt x="0" y="221"/>
                  </a:cubicBezTo>
                  <a:cubicBezTo>
                    <a:pt x="0" y="343"/>
                    <a:pt x="93" y="436"/>
                    <a:pt x="215" y="436"/>
                  </a:cubicBezTo>
                  <a:lnTo>
                    <a:pt x="2687" y="436"/>
                  </a:lnTo>
                  <a:cubicBezTo>
                    <a:pt x="2809" y="436"/>
                    <a:pt x="2908" y="343"/>
                    <a:pt x="2908" y="221"/>
                  </a:cubicBezTo>
                  <a:cubicBezTo>
                    <a:pt x="2908" y="99"/>
                    <a:pt x="2809" y="0"/>
                    <a:pt x="26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1"/>
            <p:cNvSpPr/>
            <p:nvPr/>
          </p:nvSpPr>
          <p:spPr>
            <a:xfrm>
              <a:off x="1233856" y="1507362"/>
              <a:ext cx="44991" cy="7458"/>
            </a:xfrm>
            <a:custGeom>
              <a:rect b="b" l="l" r="r" t="t"/>
              <a:pathLst>
                <a:path extrusionOk="0" h="437" w="2764">
                  <a:moveTo>
                    <a:pt x="222" y="0"/>
                  </a:moveTo>
                  <a:cubicBezTo>
                    <a:pt x="100" y="0"/>
                    <a:pt x="1" y="99"/>
                    <a:pt x="1" y="221"/>
                  </a:cubicBezTo>
                  <a:cubicBezTo>
                    <a:pt x="1" y="343"/>
                    <a:pt x="100" y="436"/>
                    <a:pt x="222" y="436"/>
                  </a:cubicBezTo>
                  <a:lnTo>
                    <a:pt x="2548" y="436"/>
                  </a:lnTo>
                  <a:cubicBezTo>
                    <a:pt x="2670" y="436"/>
                    <a:pt x="2763" y="343"/>
                    <a:pt x="2763" y="221"/>
                  </a:cubicBezTo>
                  <a:cubicBezTo>
                    <a:pt x="2763" y="99"/>
                    <a:pt x="2670" y="0"/>
                    <a:pt x="25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2" name="Google Shape;1042;p51"/>
          <p:cNvSpPr txBox="1"/>
          <p:nvPr>
            <p:ph idx="5" type="subTitle"/>
          </p:nvPr>
        </p:nvSpPr>
        <p:spPr>
          <a:xfrm>
            <a:off x="3957768" y="4107642"/>
            <a:ext cx="3037200" cy="399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t>Favorites</a:t>
            </a:r>
            <a:endParaRPr sz="2000"/>
          </a:p>
        </p:txBody>
      </p:sp>
      <p:sp>
        <p:nvSpPr>
          <p:cNvPr id="1043" name="Google Shape;1043;p51"/>
          <p:cNvSpPr/>
          <p:nvPr/>
        </p:nvSpPr>
        <p:spPr>
          <a:xfrm>
            <a:off x="3547264" y="3965775"/>
            <a:ext cx="401548" cy="525936"/>
          </a:xfrm>
          <a:custGeom>
            <a:rect b="b" l="l" r="r" t="t"/>
            <a:pathLst>
              <a:path extrusionOk="0" h="12595" w="13414">
                <a:moveTo>
                  <a:pt x="6393" y="1"/>
                </a:moveTo>
                <a:cubicBezTo>
                  <a:pt x="6010" y="1"/>
                  <a:pt x="5626" y="38"/>
                  <a:pt x="5242" y="124"/>
                </a:cubicBezTo>
                <a:cubicBezTo>
                  <a:pt x="2766" y="598"/>
                  <a:pt x="354" y="2515"/>
                  <a:pt x="177" y="5048"/>
                </a:cubicBezTo>
                <a:cubicBezTo>
                  <a:pt x="0" y="7821"/>
                  <a:pt x="3063" y="10064"/>
                  <a:pt x="5129" y="11330"/>
                </a:cubicBezTo>
                <a:cubicBezTo>
                  <a:pt x="6309" y="12076"/>
                  <a:pt x="7558" y="12595"/>
                  <a:pt x="8729" y="12595"/>
                </a:cubicBezTo>
                <a:cubicBezTo>
                  <a:pt x="9868" y="12595"/>
                  <a:pt x="10932" y="12105"/>
                  <a:pt x="11786" y="10856"/>
                </a:cubicBezTo>
                <a:cubicBezTo>
                  <a:pt x="13144" y="8854"/>
                  <a:pt x="13413" y="6137"/>
                  <a:pt x="12409" y="3959"/>
                </a:cubicBezTo>
                <a:cubicBezTo>
                  <a:pt x="11404" y="1751"/>
                  <a:pt x="9169" y="160"/>
                  <a:pt x="6749" y="11"/>
                </a:cubicBezTo>
                <a:cubicBezTo>
                  <a:pt x="6631" y="4"/>
                  <a:pt x="6512" y="1"/>
                  <a:pt x="63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4" name="Google Shape;1044;p51"/>
          <p:cNvGrpSpPr/>
          <p:nvPr/>
        </p:nvGrpSpPr>
        <p:grpSpPr>
          <a:xfrm>
            <a:off x="3656764" y="4131430"/>
            <a:ext cx="182682" cy="194467"/>
            <a:chOff x="1094222" y="1388252"/>
            <a:chExt cx="243025" cy="194467"/>
          </a:xfrm>
        </p:grpSpPr>
        <p:sp>
          <p:nvSpPr>
            <p:cNvPr id="1045" name="Google Shape;1045;p51"/>
            <p:cNvSpPr/>
            <p:nvPr/>
          </p:nvSpPr>
          <p:spPr>
            <a:xfrm>
              <a:off x="1139198" y="1540899"/>
              <a:ext cx="198048" cy="41815"/>
            </a:xfrm>
            <a:custGeom>
              <a:rect b="b" l="l" r="r" t="t"/>
              <a:pathLst>
                <a:path extrusionOk="0" h="2450" w="12167">
                  <a:moveTo>
                    <a:pt x="11946" y="1"/>
                  </a:moveTo>
                  <a:cubicBezTo>
                    <a:pt x="11829" y="1"/>
                    <a:pt x="11730" y="123"/>
                    <a:pt x="11730" y="245"/>
                  </a:cubicBezTo>
                  <a:lnTo>
                    <a:pt x="11730" y="1333"/>
                  </a:lnTo>
                  <a:cubicBezTo>
                    <a:pt x="11730" y="1722"/>
                    <a:pt x="11440" y="2013"/>
                    <a:pt x="11050" y="2013"/>
                  </a:cubicBezTo>
                  <a:lnTo>
                    <a:pt x="221" y="2013"/>
                  </a:lnTo>
                  <a:cubicBezTo>
                    <a:pt x="99" y="2013"/>
                    <a:pt x="0" y="2106"/>
                    <a:pt x="0" y="2228"/>
                  </a:cubicBezTo>
                  <a:cubicBezTo>
                    <a:pt x="0" y="2350"/>
                    <a:pt x="99" y="2449"/>
                    <a:pt x="221" y="2449"/>
                  </a:cubicBezTo>
                  <a:lnTo>
                    <a:pt x="11050" y="2449"/>
                  </a:lnTo>
                  <a:cubicBezTo>
                    <a:pt x="11684" y="2449"/>
                    <a:pt x="12167" y="1937"/>
                    <a:pt x="12167" y="1333"/>
                  </a:cubicBezTo>
                  <a:lnTo>
                    <a:pt x="12167" y="245"/>
                  </a:lnTo>
                  <a:cubicBezTo>
                    <a:pt x="12167" y="123"/>
                    <a:pt x="12068" y="1"/>
                    <a:pt x="119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1"/>
            <p:cNvSpPr/>
            <p:nvPr/>
          </p:nvSpPr>
          <p:spPr>
            <a:xfrm>
              <a:off x="1094222" y="1388252"/>
              <a:ext cx="243023" cy="194467"/>
            </a:xfrm>
            <a:custGeom>
              <a:rect b="b" l="l" r="r" t="t"/>
              <a:pathLst>
                <a:path extrusionOk="0" h="11394" w="14930">
                  <a:moveTo>
                    <a:pt x="1141" y="0"/>
                  </a:moveTo>
                  <a:cubicBezTo>
                    <a:pt x="512" y="0"/>
                    <a:pt x="1" y="512"/>
                    <a:pt x="1" y="1140"/>
                  </a:cubicBezTo>
                  <a:lnTo>
                    <a:pt x="1" y="10277"/>
                  </a:lnTo>
                  <a:cubicBezTo>
                    <a:pt x="1" y="10881"/>
                    <a:pt x="512" y="11393"/>
                    <a:pt x="1141" y="11393"/>
                  </a:cubicBezTo>
                  <a:lnTo>
                    <a:pt x="1891" y="11393"/>
                  </a:lnTo>
                  <a:cubicBezTo>
                    <a:pt x="2013" y="11393"/>
                    <a:pt x="2112" y="11294"/>
                    <a:pt x="2112" y="11172"/>
                  </a:cubicBezTo>
                  <a:cubicBezTo>
                    <a:pt x="2112" y="11050"/>
                    <a:pt x="2013" y="10957"/>
                    <a:pt x="1891" y="10957"/>
                  </a:cubicBezTo>
                  <a:lnTo>
                    <a:pt x="1141" y="10957"/>
                  </a:lnTo>
                  <a:cubicBezTo>
                    <a:pt x="751" y="10957"/>
                    <a:pt x="437" y="10666"/>
                    <a:pt x="437" y="10277"/>
                  </a:cubicBezTo>
                  <a:lnTo>
                    <a:pt x="437" y="2937"/>
                  </a:lnTo>
                  <a:lnTo>
                    <a:pt x="14493" y="2937"/>
                  </a:lnTo>
                  <a:lnTo>
                    <a:pt x="14493" y="8072"/>
                  </a:lnTo>
                  <a:cubicBezTo>
                    <a:pt x="14493" y="8195"/>
                    <a:pt x="14592" y="8288"/>
                    <a:pt x="14709" y="8288"/>
                  </a:cubicBezTo>
                  <a:cubicBezTo>
                    <a:pt x="14831" y="8288"/>
                    <a:pt x="14930" y="8195"/>
                    <a:pt x="14930" y="8072"/>
                  </a:cubicBezTo>
                  <a:lnTo>
                    <a:pt x="14930" y="1140"/>
                  </a:lnTo>
                  <a:cubicBezTo>
                    <a:pt x="14930" y="512"/>
                    <a:pt x="14447" y="0"/>
                    <a:pt x="13813" y="0"/>
                  </a:cubicBezTo>
                  <a:lnTo>
                    <a:pt x="10085" y="0"/>
                  </a:lnTo>
                  <a:cubicBezTo>
                    <a:pt x="9963" y="0"/>
                    <a:pt x="9864" y="99"/>
                    <a:pt x="9864" y="221"/>
                  </a:cubicBezTo>
                  <a:cubicBezTo>
                    <a:pt x="9864" y="343"/>
                    <a:pt x="9963" y="436"/>
                    <a:pt x="10085" y="436"/>
                  </a:cubicBezTo>
                  <a:lnTo>
                    <a:pt x="13813" y="436"/>
                  </a:lnTo>
                  <a:cubicBezTo>
                    <a:pt x="14203" y="436"/>
                    <a:pt x="14493" y="756"/>
                    <a:pt x="14493" y="1140"/>
                  </a:cubicBezTo>
                  <a:lnTo>
                    <a:pt x="14493" y="2501"/>
                  </a:lnTo>
                  <a:lnTo>
                    <a:pt x="437" y="2501"/>
                  </a:lnTo>
                  <a:lnTo>
                    <a:pt x="437" y="1140"/>
                  </a:lnTo>
                  <a:cubicBezTo>
                    <a:pt x="437" y="756"/>
                    <a:pt x="751" y="436"/>
                    <a:pt x="1141" y="436"/>
                  </a:cubicBezTo>
                  <a:lnTo>
                    <a:pt x="8945" y="436"/>
                  </a:lnTo>
                  <a:cubicBezTo>
                    <a:pt x="9067" y="436"/>
                    <a:pt x="9160" y="343"/>
                    <a:pt x="9160" y="221"/>
                  </a:cubicBezTo>
                  <a:cubicBezTo>
                    <a:pt x="9160" y="99"/>
                    <a:pt x="9067" y="0"/>
                    <a:pt x="8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1"/>
            <p:cNvSpPr/>
            <p:nvPr/>
          </p:nvSpPr>
          <p:spPr>
            <a:xfrm>
              <a:off x="1117141" y="1406360"/>
              <a:ext cx="14585" cy="13910"/>
            </a:xfrm>
            <a:custGeom>
              <a:rect b="b" l="l" r="r" t="t"/>
              <a:pathLst>
                <a:path extrusionOk="0" h="815" w="896">
                  <a:moveTo>
                    <a:pt x="460" y="1"/>
                  </a:moveTo>
                  <a:cubicBezTo>
                    <a:pt x="356" y="1"/>
                    <a:pt x="253" y="44"/>
                    <a:pt x="169" y="131"/>
                  </a:cubicBezTo>
                  <a:cubicBezTo>
                    <a:pt x="0" y="277"/>
                    <a:pt x="0" y="539"/>
                    <a:pt x="169" y="684"/>
                  </a:cubicBezTo>
                  <a:cubicBezTo>
                    <a:pt x="253" y="771"/>
                    <a:pt x="356" y="815"/>
                    <a:pt x="460" y="815"/>
                  </a:cubicBezTo>
                  <a:cubicBezTo>
                    <a:pt x="563" y="815"/>
                    <a:pt x="666" y="771"/>
                    <a:pt x="750" y="684"/>
                  </a:cubicBezTo>
                  <a:cubicBezTo>
                    <a:pt x="896" y="539"/>
                    <a:pt x="896" y="277"/>
                    <a:pt x="750" y="131"/>
                  </a:cubicBezTo>
                  <a:cubicBezTo>
                    <a:pt x="666" y="44"/>
                    <a:pt x="563" y="1"/>
                    <a:pt x="4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1"/>
            <p:cNvSpPr/>
            <p:nvPr/>
          </p:nvSpPr>
          <p:spPr>
            <a:xfrm>
              <a:off x="1137684" y="1406360"/>
              <a:ext cx="14585" cy="13910"/>
            </a:xfrm>
            <a:custGeom>
              <a:rect b="b" l="l" r="r" t="t"/>
              <a:pathLst>
                <a:path extrusionOk="0" h="815" w="896">
                  <a:moveTo>
                    <a:pt x="445" y="1"/>
                  </a:moveTo>
                  <a:cubicBezTo>
                    <a:pt x="339" y="1"/>
                    <a:pt x="230" y="44"/>
                    <a:pt x="146" y="131"/>
                  </a:cubicBezTo>
                  <a:cubicBezTo>
                    <a:pt x="0" y="277"/>
                    <a:pt x="0" y="539"/>
                    <a:pt x="146" y="684"/>
                  </a:cubicBezTo>
                  <a:cubicBezTo>
                    <a:pt x="230" y="771"/>
                    <a:pt x="339" y="815"/>
                    <a:pt x="445" y="815"/>
                  </a:cubicBezTo>
                  <a:cubicBezTo>
                    <a:pt x="551" y="815"/>
                    <a:pt x="654" y="771"/>
                    <a:pt x="727" y="684"/>
                  </a:cubicBezTo>
                  <a:cubicBezTo>
                    <a:pt x="896" y="539"/>
                    <a:pt x="896" y="277"/>
                    <a:pt x="727" y="131"/>
                  </a:cubicBezTo>
                  <a:cubicBezTo>
                    <a:pt x="654" y="44"/>
                    <a:pt x="551" y="1"/>
                    <a:pt x="4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1"/>
            <p:cNvSpPr/>
            <p:nvPr/>
          </p:nvSpPr>
          <p:spPr>
            <a:xfrm>
              <a:off x="1157755" y="1406565"/>
              <a:ext cx="14959" cy="13893"/>
            </a:xfrm>
            <a:custGeom>
              <a:rect b="b" l="l" r="r" t="t"/>
              <a:pathLst>
                <a:path extrusionOk="0" h="814" w="919">
                  <a:moveTo>
                    <a:pt x="448" y="0"/>
                  </a:moveTo>
                  <a:cubicBezTo>
                    <a:pt x="304" y="0"/>
                    <a:pt x="164" y="78"/>
                    <a:pt x="99" y="213"/>
                  </a:cubicBezTo>
                  <a:cubicBezTo>
                    <a:pt x="0" y="410"/>
                    <a:pt x="76" y="649"/>
                    <a:pt x="268" y="771"/>
                  </a:cubicBezTo>
                  <a:cubicBezTo>
                    <a:pt x="324" y="800"/>
                    <a:pt x="384" y="814"/>
                    <a:pt x="445" y="814"/>
                  </a:cubicBezTo>
                  <a:cubicBezTo>
                    <a:pt x="592" y="814"/>
                    <a:pt x="739" y="731"/>
                    <a:pt x="826" y="579"/>
                  </a:cubicBezTo>
                  <a:cubicBezTo>
                    <a:pt x="919" y="381"/>
                    <a:pt x="849" y="143"/>
                    <a:pt x="628" y="44"/>
                  </a:cubicBezTo>
                  <a:cubicBezTo>
                    <a:pt x="571" y="14"/>
                    <a:pt x="509" y="0"/>
                    <a:pt x="4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1"/>
            <p:cNvSpPr/>
            <p:nvPr/>
          </p:nvSpPr>
          <p:spPr>
            <a:xfrm>
              <a:off x="1115530" y="1451571"/>
              <a:ext cx="54448" cy="7458"/>
            </a:xfrm>
            <a:custGeom>
              <a:rect b="b" l="l" r="r" t="t"/>
              <a:pathLst>
                <a:path extrusionOk="0" h="437" w="3345">
                  <a:moveTo>
                    <a:pt x="221" y="1"/>
                  </a:moveTo>
                  <a:cubicBezTo>
                    <a:pt x="99" y="1"/>
                    <a:pt x="0" y="100"/>
                    <a:pt x="0" y="216"/>
                  </a:cubicBezTo>
                  <a:cubicBezTo>
                    <a:pt x="0" y="338"/>
                    <a:pt x="99" y="437"/>
                    <a:pt x="221" y="437"/>
                  </a:cubicBezTo>
                  <a:lnTo>
                    <a:pt x="3129" y="437"/>
                  </a:lnTo>
                  <a:cubicBezTo>
                    <a:pt x="3251" y="437"/>
                    <a:pt x="3344" y="338"/>
                    <a:pt x="3344" y="216"/>
                  </a:cubicBezTo>
                  <a:cubicBezTo>
                    <a:pt x="3344" y="100"/>
                    <a:pt x="3251" y="1"/>
                    <a:pt x="3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1"/>
            <p:cNvSpPr/>
            <p:nvPr/>
          </p:nvSpPr>
          <p:spPr>
            <a:xfrm>
              <a:off x="1178673" y="1451571"/>
              <a:ext cx="18573" cy="7458"/>
            </a:xfrm>
            <a:custGeom>
              <a:rect b="b" l="l" r="r" t="t"/>
              <a:pathLst>
                <a:path extrusionOk="0" h="437" w="1141">
                  <a:moveTo>
                    <a:pt x="216" y="1"/>
                  </a:moveTo>
                  <a:cubicBezTo>
                    <a:pt x="99" y="1"/>
                    <a:pt x="0" y="100"/>
                    <a:pt x="0" y="216"/>
                  </a:cubicBezTo>
                  <a:cubicBezTo>
                    <a:pt x="0" y="338"/>
                    <a:pt x="99" y="437"/>
                    <a:pt x="216" y="437"/>
                  </a:cubicBezTo>
                  <a:lnTo>
                    <a:pt x="919" y="437"/>
                  </a:lnTo>
                  <a:cubicBezTo>
                    <a:pt x="1041" y="437"/>
                    <a:pt x="1140" y="338"/>
                    <a:pt x="1140" y="216"/>
                  </a:cubicBezTo>
                  <a:cubicBezTo>
                    <a:pt x="1140" y="100"/>
                    <a:pt x="1041" y="1"/>
                    <a:pt x="9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1"/>
            <p:cNvSpPr/>
            <p:nvPr/>
          </p:nvSpPr>
          <p:spPr>
            <a:xfrm>
              <a:off x="1206687" y="1451571"/>
              <a:ext cx="33906" cy="7458"/>
            </a:xfrm>
            <a:custGeom>
              <a:rect b="b" l="l" r="r" t="t"/>
              <a:pathLst>
                <a:path extrusionOk="0" h="437" w="2083">
                  <a:moveTo>
                    <a:pt x="216" y="1"/>
                  </a:moveTo>
                  <a:cubicBezTo>
                    <a:pt x="94" y="1"/>
                    <a:pt x="1" y="100"/>
                    <a:pt x="1" y="216"/>
                  </a:cubicBezTo>
                  <a:cubicBezTo>
                    <a:pt x="1" y="338"/>
                    <a:pt x="94" y="437"/>
                    <a:pt x="216" y="437"/>
                  </a:cubicBezTo>
                  <a:lnTo>
                    <a:pt x="1868" y="437"/>
                  </a:lnTo>
                  <a:cubicBezTo>
                    <a:pt x="1984" y="437"/>
                    <a:pt x="2083" y="338"/>
                    <a:pt x="2083" y="216"/>
                  </a:cubicBezTo>
                  <a:cubicBezTo>
                    <a:pt x="2083" y="100"/>
                    <a:pt x="1984" y="1"/>
                    <a:pt x="18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1"/>
            <p:cNvSpPr/>
            <p:nvPr/>
          </p:nvSpPr>
          <p:spPr>
            <a:xfrm>
              <a:off x="1115530" y="1469730"/>
              <a:ext cx="28404" cy="7476"/>
            </a:xfrm>
            <a:custGeom>
              <a:rect b="b" l="l" r="r" t="t"/>
              <a:pathLst>
                <a:path extrusionOk="0" h="438" w="1745">
                  <a:moveTo>
                    <a:pt x="221" y="1"/>
                  </a:moveTo>
                  <a:cubicBezTo>
                    <a:pt x="99" y="1"/>
                    <a:pt x="0" y="100"/>
                    <a:pt x="0" y="222"/>
                  </a:cubicBezTo>
                  <a:cubicBezTo>
                    <a:pt x="0" y="344"/>
                    <a:pt x="99" y="437"/>
                    <a:pt x="221" y="437"/>
                  </a:cubicBezTo>
                  <a:lnTo>
                    <a:pt x="1530" y="437"/>
                  </a:lnTo>
                  <a:cubicBezTo>
                    <a:pt x="1652" y="437"/>
                    <a:pt x="1745" y="344"/>
                    <a:pt x="1745" y="222"/>
                  </a:cubicBezTo>
                  <a:cubicBezTo>
                    <a:pt x="1745" y="100"/>
                    <a:pt x="1652" y="1"/>
                    <a:pt x="15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1"/>
            <p:cNvSpPr/>
            <p:nvPr/>
          </p:nvSpPr>
          <p:spPr>
            <a:xfrm>
              <a:off x="1152253" y="1469730"/>
              <a:ext cx="29934" cy="7476"/>
            </a:xfrm>
            <a:custGeom>
              <a:rect b="b" l="l" r="r" t="t"/>
              <a:pathLst>
                <a:path extrusionOk="0" h="438" w="1839">
                  <a:moveTo>
                    <a:pt x="216" y="1"/>
                  </a:moveTo>
                  <a:cubicBezTo>
                    <a:pt x="94" y="1"/>
                    <a:pt x="1" y="100"/>
                    <a:pt x="1" y="222"/>
                  </a:cubicBezTo>
                  <a:cubicBezTo>
                    <a:pt x="1" y="344"/>
                    <a:pt x="94" y="437"/>
                    <a:pt x="216" y="437"/>
                  </a:cubicBezTo>
                  <a:lnTo>
                    <a:pt x="1600" y="437"/>
                  </a:lnTo>
                  <a:cubicBezTo>
                    <a:pt x="1722" y="437"/>
                    <a:pt x="1839" y="344"/>
                    <a:pt x="1839" y="222"/>
                  </a:cubicBezTo>
                  <a:cubicBezTo>
                    <a:pt x="1839" y="100"/>
                    <a:pt x="1722" y="1"/>
                    <a:pt x="1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1"/>
            <p:cNvSpPr/>
            <p:nvPr/>
          </p:nvSpPr>
          <p:spPr>
            <a:xfrm>
              <a:off x="1261887" y="1469730"/>
              <a:ext cx="40629" cy="7476"/>
            </a:xfrm>
            <a:custGeom>
              <a:rect b="b" l="l" r="r" t="t"/>
              <a:pathLst>
                <a:path extrusionOk="0" h="438" w="2496">
                  <a:moveTo>
                    <a:pt x="221" y="1"/>
                  </a:moveTo>
                  <a:cubicBezTo>
                    <a:pt x="99" y="1"/>
                    <a:pt x="0" y="100"/>
                    <a:pt x="0" y="222"/>
                  </a:cubicBezTo>
                  <a:cubicBezTo>
                    <a:pt x="0" y="344"/>
                    <a:pt x="99" y="437"/>
                    <a:pt x="221" y="437"/>
                  </a:cubicBezTo>
                  <a:lnTo>
                    <a:pt x="2280" y="437"/>
                  </a:lnTo>
                  <a:cubicBezTo>
                    <a:pt x="2402" y="437"/>
                    <a:pt x="2495" y="344"/>
                    <a:pt x="2495" y="222"/>
                  </a:cubicBezTo>
                  <a:cubicBezTo>
                    <a:pt x="2495" y="100"/>
                    <a:pt x="2402" y="1"/>
                    <a:pt x="22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1"/>
            <p:cNvSpPr/>
            <p:nvPr/>
          </p:nvSpPr>
          <p:spPr>
            <a:xfrm>
              <a:off x="1191256" y="1469730"/>
              <a:ext cx="61171" cy="7476"/>
            </a:xfrm>
            <a:custGeom>
              <a:rect b="b" l="l" r="r" t="t"/>
              <a:pathLst>
                <a:path extrusionOk="0" h="438" w="3758">
                  <a:moveTo>
                    <a:pt x="222" y="1"/>
                  </a:moveTo>
                  <a:cubicBezTo>
                    <a:pt x="100" y="1"/>
                    <a:pt x="1" y="100"/>
                    <a:pt x="1" y="222"/>
                  </a:cubicBezTo>
                  <a:cubicBezTo>
                    <a:pt x="1" y="344"/>
                    <a:pt x="100" y="437"/>
                    <a:pt x="222" y="437"/>
                  </a:cubicBezTo>
                  <a:lnTo>
                    <a:pt x="3543" y="437"/>
                  </a:lnTo>
                  <a:cubicBezTo>
                    <a:pt x="3659" y="437"/>
                    <a:pt x="3758" y="344"/>
                    <a:pt x="3758" y="222"/>
                  </a:cubicBezTo>
                  <a:cubicBezTo>
                    <a:pt x="3758" y="100"/>
                    <a:pt x="3659" y="1"/>
                    <a:pt x="3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1"/>
            <p:cNvSpPr/>
            <p:nvPr/>
          </p:nvSpPr>
          <p:spPr>
            <a:xfrm>
              <a:off x="1115530" y="1526016"/>
              <a:ext cx="15057" cy="7458"/>
            </a:xfrm>
            <a:custGeom>
              <a:rect b="b" l="l" r="r" t="t"/>
              <a:pathLst>
                <a:path extrusionOk="0" h="437" w="925">
                  <a:moveTo>
                    <a:pt x="221" y="0"/>
                  </a:moveTo>
                  <a:cubicBezTo>
                    <a:pt x="99" y="0"/>
                    <a:pt x="0" y="99"/>
                    <a:pt x="0" y="216"/>
                  </a:cubicBezTo>
                  <a:cubicBezTo>
                    <a:pt x="0" y="338"/>
                    <a:pt x="99" y="437"/>
                    <a:pt x="221" y="437"/>
                  </a:cubicBezTo>
                  <a:lnTo>
                    <a:pt x="704" y="437"/>
                  </a:lnTo>
                  <a:cubicBezTo>
                    <a:pt x="826" y="437"/>
                    <a:pt x="925" y="338"/>
                    <a:pt x="925" y="216"/>
                  </a:cubicBezTo>
                  <a:cubicBezTo>
                    <a:pt x="925" y="99"/>
                    <a:pt x="826" y="0"/>
                    <a:pt x="7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1"/>
            <p:cNvSpPr/>
            <p:nvPr/>
          </p:nvSpPr>
          <p:spPr>
            <a:xfrm>
              <a:off x="1139198" y="1526016"/>
              <a:ext cx="58046" cy="7458"/>
            </a:xfrm>
            <a:custGeom>
              <a:rect b="b" l="l" r="r" t="t"/>
              <a:pathLst>
                <a:path extrusionOk="0" h="437" w="3566">
                  <a:moveTo>
                    <a:pt x="221" y="0"/>
                  </a:moveTo>
                  <a:cubicBezTo>
                    <a:pt x="99" y="0"/>
                    <a:pt x="0" y="99"/>
                    <a:pt x="0" y="216"/>
                  </a:cubicBezTo>
                  <a:cubicBezTo>
                    <a:pt x="0" y="338"/>
                    <a:pt x="99" y="437"/>
                    <a:pt x="221" y="437"/>
                  </a:cubicBezTo>
                  <a:lnTo>
                    <a:pt x="3344" y="437"/>
                  </a:lnTo>
                  <a:cubicBezTo>
                    <a:pt x="3466" y="437"/>
                    <a:pt x="3565" y="338"/>
                    <a:pt x="3565" y="216"/>
                  </a:cubicBezTo>
                  <a:cubicBezTo>
                    <a:pt x="3565" y="99"/>
                    <a:pt x="3466" y="0"/>
                    <a:pt x="33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1"/>
            <p:cNvSpPr/>
            <p:nvPr/>
          </p:nvSpPr>
          <p:spPr>
            <a:xfrm>
              <a:off x="1206687" y="1526016"/>
              <a:ext cx="33906" cy="7458"/>
            </a:xfrm>
            <a:custGeom>
              <a:rect b="b" l="l" r="r" t="t"/>
              <a:pathLst>
                <a:path extrusionOk="0" h="437" w="2083">
                  <a:moveTo>
                    <a:pt x="216" y="0"/>
                  </a:moveTo>
                  <a:cubicBezTo>
                    <a:pt x="94" y="0"/>
                    <a:pt x="1" y="99"/>
                    <a:pt x="1" y="216"/>
                  </a:cubicBezTo>
                  <a:cubicBezTo>
                    <a:pt x="1" y="338"/>
                    <a:pt x="94" y="437"/>
                    <a:pt x="216" y="437"/>
                  </a:cubicBezTo>
                  <a:lnTo>
                    <a:pt x="1868" y="437"/>
                  </a:lnTo>
                  <a:cubicBezTo>
                    <a:pt x="1984" y="437"/>
                    <a:pt x="2083" y="338"/>
                    <a:pt x="2083" y="216"/>
                  </a:cubicBezTo>
                  <a:cubicBezTo>
                    <a:pt x="2083" y="99"/>
                    <a:pt x="1984" y="0"/>
                    <a:pt x="18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1"/>
            <p:cNvSpPr/>
            <p:nvPr/>
          </p:nvSpPr>
          <p:spPr>
            <a:xfrm>
              <a:off x="1115530" y="1544568"/>
              <a:ext cx="28404" cy="7476"/>
            </a:xfrm>
            <a:custGeom>
              <a:rect b="b" l="l" r="r" t="t"/>
              <a:pathLst>
                <a:path extrusionOk="0" h="438" w="1745">
                  <a:moveTo>
                    <a:pt x="221" y="1"/>
                  </a:moveTo>
                  <a:cubicBezTo>
                    <a:pt x="99" y="1"/>
                    <a:pt x="0" y="100"/>
                    <a:pt x="0" y="222"/>
                  </a:cubicBezTo>
                  <a:cubicBezTo>
                    <a:pt x="0" y="344"/>
                    <a:pt x="99" y="437"/>
                    <a:pt x="221" y="437"/>
                  </a:cubicBezTo>
                  <a:lnTo>
                    <a:pt x="1530" y="437"/>
                  </a:lnTo>
                  <a:cubicBezTo>
                    <a:pt x="1652" y="437"/>
                    <a:pt x="1745" y="344"/>
                    <a:pt x="1745" y="222"/>
                  </a:cubicBezTo>
                  <a:cubicBezTo>
                    <a:pt x="1745" y="100"/>
                    <a:pt x="1652" y="1"/>
                    <a:pt x="15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1"/>
            <p:cNvSpPr/>
            <p:nvPr/>
          </p:nvSpPr>
          <p:spPr>
            <a:xfrm>
              <a:off x="1152253" y="1544568"/>
              <a:ext cx="29934" cy="7476"/>
            </a:xfrm>
            <a:custGeom>
              <a:rect b="b" l="l" r="r" t="t"/>
              <a:pathLst>
                <a:path extrusionOk="0" h="438" w="1839">
                  <a:moveTo>
                    <a:pt x="216" y="1"/>
                  </a:moveTo>
                  <a:cubicBezTo>
                    <a:pt x="94" y="1"/>
                    <a:pt x="1" y="100"/>
                    <a:pt x="1" y="222"/>
                  </a:cubicBezTo>
                  <a:cubicBezTo>
                    <a:pt x="1" y="344"/>
                    <a:pt x="94" y="437"/>
                    <a:pt x="216" y="437"/>
                  </a:cubicBezTo>
                  <a:lnTo>
                    <a:pt x="1600" y="437"/>
                  </a:lnTo>
                  <a:cubicBezTo>
                    <a:pt x="1722" y="437"/>
                    <a:pt x="1839" y="344"/>
                    <a:pt x="1839" y="222"/>
                  </a:cubicBezTo>
                  <a:cubicBezTo>
                    <a:pt x="1839" y="100"/>
                    <a:pt x="1722" y="1"/>
                    <a:pt x="1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1"/>
            <p:cNvSpPr/>
            <p:nvPr/>
          </p:nvSpPr>
          <p:spPr>
            <a:xfrm>
              <a:off x="1261887" y="1544568"/>
              <a:ext cx="20184" cy="7476"/>
            </a:xfrm>
            <a:custGeom>
              <a:rect b="b" l="l" r="r" t="t"/>
              <a:pathLst>
                <a:path extrusionOk="0" h="438" w="1240">
                  <a:moveTo>
                    <a:pt x="221" y="1"/>
                  </a:moveTo>
                  <a:cubicBezTo>
                    <a:pt x="99" y="1"/>
                    <a:pt x="0" y="100"/>
                    <a:pt x="0" y="222"/>
                  </a:cubicBezTo>
                  <a:cubicBezTo>
                    <a:pt x="0" y="344"/>
                    <a:pt x="99" y="437"/>
                    <a:pt x="221" y="437"/>
                  </a:cubicBezTo>
                  <a:lnTo>
                    <a:pt x="1018" y="437"/>
                  </a:lnTo>
                  <a:cubicBezTo>
                    <a:pt x="1140" y="437"/>
                    <a:pt x="1239" y="344"/>
                    <a:pt x="1239" y="222"/>
                  </a:cubicBezTo>
                  <a:cubicBezTo>
                    <a:pt x="1239" y="100"/>
                    <a:pt x="1140" y="1"/>
                    <a:pt x="10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1"/>
            <p:cNvSpPr/>
            <p:nvPr/>
          </p:nvSpPr>
          <p:spPr>
            <a:xfrm>
              <a:off x="1191256" y="1544568"/>
              <a:ext cx="61171" cy="7476"/>
            </a:xfrm>
            <a:custGeom>
              <a:rect b="b" l="l" r="r" t="t"/>
              <a:pathLst>
                <a:path extrusionOk="0" h="438" w="3758">
                  <a:moveTo>
                    <a:pt x="222" y="1"/>
                  </a:moveTo>
                  <a:cubicBezTo>
                    <a:pt x="100" y="1"/>
                    <a:pt x="1" y="100"/>
                    <a:pt x="1" y="222"/>
                  </a:cubicBezTo>
                  <a:cubicBezTo>
                    <a:pt x="1" y="344"/>
                    <a:pt x="100" y="437"/>
                    <a:pt x="222" y="437"/>
                  </a:cubicBezTo>
                  <a:lnTo>
                    <a:pt x="3543" y="437"/>
                  </a:lnTo>
                  <a:cubicBezTo>
                    <a:pt x="3659" y="437"/>
                    <a:pt x="3758" y="344"/>
                    <a:pt x="3758" y="222"/>
                  </a:cubicBezTo>
                  <a:cubicBezTo>
                    <a:pt x="3758" y="100"/>
                    <a:pt x="3659" y="1"/>
                    <a:pt x="3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1"/>
            <p:cNvSpPr/>
            <p:nvPr/>
          </p:nvSpPr>
          <p:spPr>
            <a:xfrm>
              <a:off x="1141184" y="1489186"/>
              <a:ext cx="54823" cy="7458"/>
            </a:xfrm>
            <a:custGeom>
              <a:rect b="b" l="l" r="r" t="t"/>
              <a:pathLst>
                <a:path extrusionOk="0" h="437" w="3368">
                  <a:moveTo>
                    <a:pt x="221" y="1"/>
                  </a:moveTo>
                  <a:cubicBezTo>
                    <a:pt x="99" y="1"/>
                    <a:pt x="0" y="100"/>
                    <a:pt x="0" y="222"/>
                  </a:cubicBezTo>
                  <a:cubicBezTo>
                    <a:pt x="0" y="338"/>
                    <a:pt x="99" y="437"/>
                    <a:pt x="221" y="437"/>
                  </a:cubicBezTo>
                  <a:lnTo>
                    <a:pt x="3129" y="437"/>
                  </a:lnTo>
                  <a:cubicBezTo>
                    <a:pt x="3245" y="437"/>
                    <a:pt x="3368" y="338"/>
                    <a:pt x="3368" y="222"/>
                  </a:cubicBezTo>
                  <a:cubicBezTo>
                    <a:pt x="3368" y="100"/>
                    <a:pt x="3245" y="1"/>
                    <a:pt x="3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1"/>
            <p:cNvSpPr/>
            <p:nvPr/>
          </p:nvSpPr>
          <p:spPr>
            <a:xfrm>
              <a:off x="1204701" y="1489186"/>
              <a:ext cx="17336" cy="7458"/>
            </a:xfrm>
            <a:custGeom>
              <a:rect b="b" l="l" r="r" t="t"/>
              <a:pathLst>
                <a:path extrusionOk="0" h="437" w="1065">
                  <a:moveTo>
                    <a:pt x="216" y="1"/>
                  </a:moveTo>
                  <a:cubicBezTo>
                    <a:pt x="100" y="1"/>
                    <a:pt x="1" y="100"/>
                    <a:pt x="1" y="222"/>
                  </a:cubicBezTo>
                  <a:cubicBezTo>
                    <a:pt x="1" y="338"/>
                    <a:pt x="100" y="437"/>
                    <a:pt x="216" y="437"/>
                  </a:cubicBezTo>
                  <a:lnTo>
                    <a:pt x="850" y="437"/>
                  </a:lnTo>
                  <a:cubicBezTo>
                    <a:pt x="972" y="437"/>
                    <a:pt x="1065" y="338"/>
                    <a:pt x="1065" y="222"/>
                  </a:cubicBezTo>
                  <a:cubicBezTo>
                    <a:pt x="1065" y="100"/>
                    <a:pt x="972" y="1"/>
                    <a:pt x="8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1"/>
            <p:cNvSpPr/>
            <p:nvPr/>
          </p:nvSpPr>
          <p:spPr>
            <a:xfrm>
              <a:off x="1230730" y="1489186"/>
              <a:ext cx="35518" cy="7458"/>
            </a:xfrm>
            <a:custGeom>
              <a:rect b="b" l="l" r="r" t="t"/>
              <a:pathLst>
                <a:path extrusionOk="0" h="437" w="2182">
                  <a:moveTo>
                    <a:pt x="216" y="1"/>
                  </a:moveTo>
                  <a:cubicBezTo>
                    <a:pt x="100" y="1"/>
                    <a:pt x="1" y="100"/>
                    <a:pt x="1" y="222"/>
                  </a:cubicBezTo>
                  <a:cubicBezTo>
                    <a:pt x="1" y="338"/>
                    <a:pt x="100" y="437"/>
                    <a:pt x="216" y="437"/>
                  </a:cubicBezTo>
                  <a:lnTo>
                    <a:pt x="1961" y="437"/>
                  </a:lnTo>
                  <a:cubicBezTo>
                    <a:pt x="2083" y="437"/>
                    <a:pt x="2182" y="338"/>
                    <a:pt x="2182" y="222"/>
                  </a:cubicBezTo>
                  <a:cubicBezTo>
                    <a:pt x="2182" y="100"/>
                    <a:pt x="2083" y="1"/>
                    <a:pt x="19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1"/>
            <p:cNvSpPr/>
            <p:nvPr/>
          </p:nvSpPr>
          <p:spPr>
            <a:xfrm>
              <a:off x="1141184" y="1507362"/>
              <a:ext cx="28421" cy="7458"/>
            </a:xfrm>
            <a:custGeom>
              <a:rect b="b" l="l" r="r" t="t"/>
              <a:pathLst>
                <a:path extrusionOk="0" h="437" w="1746">
                  <a:moveTo>
                    <a:pt x="221" y="0"/>
                  </a:moveTo>
                  <a:cubicBezTo>
                    <a:pt x="99" y="0"/>
                    <a:pt x="0" y="99"/>
                    <a:pt x="0" y="221"/>
                  </a:cubicBezTo>
                  <a:cubicBezTo>
                    <a:pt x="0" y="343"/>
                    <a:pt x="99" y="436"/>
                    <a:pt x="221" y="436"/>
                  </a:cubicBezTo>
                  <a:lnTo>
                    <a:pt x="1530" y="436"/>
                  </a:lnTo>
                  <a:cubicBezTo>
                    <a:pt x="1646" y="436"/>
                    <a:pt x="1745" y="343"/>
                    <a:pt x="1745" y="221"/>
                  </a:cubicBezTo>
                  <a:cubicBezTo>
                    <a:pt x="1745" y="99"/>
                    <a:pt x="1646" y="0"/>
                    <a:pt x="15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1"/>
            <p:cNvSpPr/>
            <p:nvPr/>
          </p:nvSpPr>
          <p:spPr>
            <a:xfrm>
              <a:off x="1178298" y="1507362"/>
              <a:ext cx="47335" cy="7458"/>
            </a:xfrm>
            <a:custGeom>
              <a:rect b="b" l="l" r="r" t="t"/>
              <a:pathLst>
                <a:path extrusionOk="0" h="437" w="2908">
                  <a:moveTo>
                    <a:pt x="215" y="0"/>
                  </a:moveTo>
                  <a:cubicBezTo>
                    <a:pt x="93" y="0"/>
                    <a:pt x="0" y="99"/>
                    <a:pt x="0" y="221"/>
                  </a:cubicBezTo>
                  <a:cubicBezTo>
                    <a:pt x="0" y="343"/>
                    <a:pt x="93" y="436"/>
                    <a:pt x="215" y="436"/>
                  </a:cubicBezTo>
                  <a:lnTo>
                    <a:pt x="2687" y="436"/>
                  </a:lnTo>
                  <a:cubicBezTo>
                    <a:pt x="2809" y="436"/>
                    <a:pt x="2908" y="343"/>
                    <a:pt x="2908" y="221"/>
                  </a:cubicBezTo>
                  <a:cubicBezTo>
                    <a:pt x="2908" y="99"/>
                    <a:pt x="2809" y="0"/>
                    <a:pt x="26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1"/>
            <p:cNvSpPr/>
            <p:nvPr/>
          </p:nvSpPr>
          <p:spPr>
            <a:xfrm>
              <a:off x="1233856" y="1507362"/>
              <a:ext cx="44991" cy="7458"/>
            </a:xfrm>
            <a:custGeom>
              <a:rect b="b" l="l" r="r" t="t"/>
              <a:pathLst>
                <a:path extrusionOk="0" h="437" w="2764">
                  <a:moveTo>
                    <a:pt x="222" y="0"/>
                  </a:moveTo>
                  <a:cubicBezTo>
                    <a:pt x="100" y="0"/>
                    <a:pt x="1" y="99"/>
                    <a:pt x="1" y="221"/>
                  </a:cubicBezTo>
                  <a:cubicBezTo>
                    <a:pt x="1" y="343"/>
                    <a:pt x="100" y="436"/>
                    <a:pt x="222" y="436"/>
                  </a:cubicBezTo>
                  <a:lnTo>
                    <a:pt x="2548" y="436"/>
                  </a:lnTo>
                  <a:cubicBezTo>
                    <a:pt x="2670" y="436"/>
                    <a:pt x="2763" y="343"/>
                    <a:pt x="2763" y="221"/>
                  </a:cubicBezTo>
                  <a:cubicBezTo>
                    <a:pt x="2763" y="99"/>
                    <a:pt x="2670" y="0"/>
                    <a:pt x="25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 name="Google Shape;1070;p51"/>
          <p:cNvGrpSpPr/>
          <p:nvPr/>
        </p:nvGrpSpPr>
        <p:grpSpPr>
          <a:xfrm>
            <a:off x="3656764" y="2759830"/>
            <a:ext cx="182682" cy="194467"/>
            <a:chOff x="1094222" y="1388252"/>
            <a:chExt cx="243025" cy="194467"/>
          </a:xfrm>
        </p:grpSpPr>
        <p:sp>
          <p:nvSpPr>
            <p:cNvPr id="1071" name="Google Shape;1071;p51"/>
            <p:cNvSpPr/>
            <p:nvPr/>
          </p:nvSpPr>
          <p:spPr>
            <a:xfrm>
              <a:off x="1139198" y="1540899"/>
              <a:ext cx="198048" cy="41815"/>
            </a:xfrm>
            <a:custGeom>
              <a:rect b="b" l="l" r="r" t="t"/>
              <a:pathLst>
                <a:path extrusionOk="0" h="2450" w="12167">
                  <a:moveTo>
                    <a:pt x="11946" y="1"/>
                  </a:moveTo>
                  <a:cubicBezTo>
                    <a:pt x="11829" y="1"/>
                    <a:pt x="11730" y="123"/>
                    <a:pt x="11730" y="245"/>
                  </a:cubicBezTo>
                  <a:lnTo>
                    <a:pt x="11730" y="1333"/>
                  </a:lnTo>
                  <a:cubicBezTo>
                    <a:pt x="11730" y="1722"/>
                    <a:pt x="11440" y="2013"/>
                    <a:pt x="11050" y="2013"/>
                  </a:cubicBezTo>
                  <a:lnTo>
                    <a:pt x="221" y="2013"/>
                  </a:lnTo>
                  <a:cubicBezTo>
                    <a:pt x="99" y="2013"/>
                    <a:pt x="0" y="2106"/>
                    <a:pt x="0" y="2228"/>
                  </a:cubicBezTo>
                  <a:cubicBezTo>
                    <a:pt x="0" y="2350"/>
                    <a:pt x="99" y="2449"/>
                    <a:pt x="221" y="2449"/>
                  </a:cubicBezTo>
                  <a:lnTo>
                    <a:pt x="11050" y="2449"/>
                  </a:lnTo>
                  <a:cubicBezTo>
                    <a:pt x="11684" y="2449"/>
                    <a:pt x="12167" y="1937"/>
                    <a:pt x="12167" y="1333"/>
                  </a:cubicBezTo>
                  <a:lnTo>
                    <a:pt x="12167" y="245"/>
                  </a:lnTo>
                  <a:cubicBezTo>
                    <a:pt x="12167" y="123"/>
                    <a:pt x="12068" y="1"/>
                    <a:pt x="119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1"/>
            <p:cNvSpPr/>
            <p:nvPr/>
          </p:nvSpPr>
          <p:spPr>
            <a:xfrm>
              <a:off x="1094222" y="1388252"/>
              <a:ext cx="243023" cy="194467"/>
            </a:xfrm>
            <a:custGeom>
              <a:rect b="b" l="l" r="r" t="t"/>
              <a:pathLst>
                <a:path extrusionOk="0" h="11394" w="14930">
                  <a:moveTo>
                    <a:pt x="1141" y="0"/>
                  </a:moveTo>
                  <a:cubicBezTo>
                    <a:pt x="512" y="0"/>
                    <a:pt x="1" y="512"/>
                    <a:pt x="1" y="1140"/>
                  </a:cubicBezTo>
                  <a:lnTo>
                    <a:pt x="1" y="10277"/>
                  </a:lnTo>
                  <a:cubicBezTo>
                    <a:pt x="1" y="10881"/>
                    <a:pt x="512" y="11393"/>
                    <a:pt x="1141" y="11393"/>
                  </a:cubicBezTo>
                  <a:lnTo>
                    <a:pt x="1891" y="11393"/>
                  </a:lnTo>
                  <a:cubicBezTo>
                    <a:pt x="2013" y="11393"/>
                    <a:pt x="2112" y="11294"/>
                    <a:pt x="2112" y="11172"/>
                  </a:cubicBezTo>
                  <a:cubicBezTo>
                    <a:pt x="2112" y="11050"/>
                    <a:pt x="2013" y="10957"/>
                    <a:pt x="1891" y="10957"/>
                  </a:cubicBezTo>
                  <a:lnTo>
                    <a:pt x="1141" y="10957"/>
                  </a:lnTo>
                  <a:cubicBezTo>
                    <a:pt x="751" y="10957"/>
                    <a:pt x="437" y="10666"/>
                    <a:pt x="437" y="10277"/>
                  </a:cubicBezTo>
                  <a:lnTo>
                    <a:pt x="437" y="2937"/>
                  </a:lnTo>
                  <a:lnTo>
                    <a:pt x="14493" y="2937"/>
                  </a:lnTo>
                  <a:lnTo>
                    <a:pt x="14493" y="8072"/>
                  </a:lnTo>
                  <a:cubicBezTo>
                    <a:pt x="14493" y="8195"/>
                    <a:pt x="14592" y="8288"/>
                    <a:pt x="14709" y="8288"/>
                  </a:cubicBezTo>
                  <a:cubicBezTo>
                    <a:pt x="14831" y="8288"/>
                    <a:pt x="14930" y="8195"/>
                    <a:pt x="14930" y="8072"/>
                  </a:cubicBezTo>
                  <a:lnTo>
                    <a:pt x="14930" y="1140"/>
                  </a:lnTo>
                  <a:cubicBezTo>
                    <a:pt x="14930" y="512"/>
                    <a:pt x="14447" y="0"/>
                    <a:pt x="13813" y="0"/>
                  </a:cubicBezTo>
                  <a:lnTo>
                    <a:pt x="10085" y="0"/>
                  </a:lnTo>
                  <a:cubicBezTo>
                    <a:pt x="9963" y="0"/>
                    <a:pt x="9864" y="99"/>
                    <a:pt x="9864" y="221"/>
                  </a:cubicBezTo>
                  <a:cubicBezTo>
                    <a:pt x="9864" y="343"/>
                    <a:pt x="9963" y="436"/>
                    <a:pt x="10085" y="436"/>
                  </a:cubicBezTo>
                  <a:lnTo>
                    <a:pt x="13813" y="436"/>
                  </a:lnTo>
                  <a:cubicBezTo>
                    <a:pt x="14203" y="436"/>
                    <a:pt x="14493" y="756"/>
                    <a:pt x="14493" y="1140"/>
                  </a:cubicBezTo>
                  <a:lnTo>
                    <a:pt x="14493" y="2501"/>
                  </a:lnTo>
                  <a:lnTo>
                    <a:pt x="437" y="2501"/>
                  </a:lnTo>
                  <a:lnTo>
                    <a:pt x="437" y="1140"/>
                  </a:lnTo>
                  <a:cubicBezTo>
                    <a:pt x="437" y="756"/>
                    <a:pt x="751" y="436"/>
                    <a:pt x="1141" y="436"/>
                  </a:cubicBezTo>
                  <a:lnTo>
                    <a:pt x="8945" y="436"/>
                  </a:lnTo>
                  <a:cubicBezTo>
                    <a:pt x="9067" y="436"/>
                    <a:pt x="9160" y="343"/>
                    <a:pt x="9160" y="221"/>
                  </a:cubicBezTo>
                  <a:cubicBezTo>
                    <a:pt x="9160" y="99"/>
                    <a:pt x="9067" y="0"/>
                    <a:pt x="8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1"/>
            <p:cNvSpPr/>
            <p:nvPr/>
          </p:nvSpPr>
          <p:spPr>
            <a:xfrm>
              <a:off x="1117141" y="1406360"/>
              <a:ext cx="14585" cy="13910"/>
            </a:xfrm>
            <a:custGeom>
              <a:rect b="b" l="l" r="r" t="t"/>
              <a:pathLst>
                <a:path extrusionOk="0" h="815" w="896">
                  <a:moveTo>
                    <a:pt x="460" y="1"/>
                  </a:moveTo>
                  <a:cubicBezTo>
                    <a:pt x="356" y="1"/>
                    <a:pt x="253" y="44"/>
                    <a:pt x="169" y="131"/>
                  </a:cubicBezTo>
                  <a:cubicBezTo>
                    <a:pt x="0" y="277"/>
                    <a:pt x="0" y="539"/>
                    <a:pt x="169" y="684"/>
                  </a:cubicBezTo>
                  <a:cubicBezTo>
                    <a:pt x="253" y="771"/>
                    <a:pt x="356" y="815"/>
                    <a:pt x="460" y="815"/>
                  </a:cubicBezTo>
                  <a:cubicBezTo>
                    <a:pt x="563" y="815"/>
                    <a:pt x="666" y="771"/>
                    <a:pt x="750" y="684"/>
                  </a:cubicBezTo>
                  <a:cubicBezTo>
                    <a:pt x="896" y="539"/>
                    <a:pt x="896" y="277"/>
                    <a:pt x="750" y="131"/>
                  </a:cubicBezTo>
                  <a:cubicBezTo>
                    <a:pt x="666" y="44"/>
                    <a:pt x="563" y="1"/>
                    <a:pt x="4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1"/>
            <p:cNvSpPr/>
            <p:nvPr/>
          </p:nvSpPr>
          <p:spPr>
            <a:xfrm>
              <a:off x="1137684" y="1406360"/>
              <a:ext cx="14585" cy="13910"/>
            </a:xfrm>
            <a:custGeom>
              <a:rect b="b" l="l" r="r" t="t"/>
              <a:pathLst>
                <a:path extrusionOk="0" h="815" w="896">
                  <a:moveTo>
                    <a:pt x="445" y="1"/>
                  </a:moveTo>
                  <a:cubicBezTo>
                    <a:pt x="339" y="1"/>
                    <a:pt x="230" y="44"/>
                    <a:pt x="146" y="131"/>
                  </a:cubicBezTo>
                  <a:cubicBezTo>
                    <a:pt x="0" y="277"/>
                    <a:pt x="0" y="539"/>
                    <a:pt x="146" y="684"/>
                  </a:cubicBezTo>
                  <a:cubicBezTo>
                    <a:pt x="230" y="771"/>
                    <a:pt x="339" y="815"/>
                    <a:pt x="445" y="815"/>
                  </a:cubicBezTo>
                  <a:cubicBezTo>
                    <a:pt x="551" y="815"/>
                    <a:pt x="654" y="771"/>
                    <a:pt x="727" y="684"/>
                  </a:cubicBezTo>
                  <a:cubicBezTo>
                    <a:pt x="896" y="539"/>
                    <a:pt x="896" y="277"/>
                    <a:pt x="727" y="131"/>
                  </a:cubicBezTo>
                  <a:cubicBezTo>
                    <a:pt x="654" y="44"/>
                    <a:pt x="551" y="1"/>
                    <a:pt x="4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1"/>
            <p:cNvSpPr/>
            <p:nvPr/>
          </p:nvSpPr>
          <p:spPr>
            <a:xfrm>
              <a:off x="1157755" y="1406565"/>
              <a:ext cx="14959" cy="13893"/>
            </a:xfrm>
            <a:custGeom>
              <a:rect b="b" l="l" r="r" t="t"/>
              <a:pathLst>
                <a:path extrusionOk="0" h="814" w="919">
                  <a:moveTo>
                    <a:pt x="448" y="0"/>
                  </a:moveTo>
                  <a:cubicBezTo>
                    <a:pt x="304" y="0"/>
                    <a:pt x="164" y="78"/>
                    <a:pt x="99" y="213"/>
                  </a:cubicBezTo>
                  <a:cubicBezTo>
                    <a:pt x="0" y="410"/>
                    <a:pt x="76" y="649"/>
                    <a:pt x="268" y="771"/>
                  </a:cubicBezTo>
                  <a:cubicBezTo>
                    <a:pt x="324" y="800"/>
                    <a:pt x="384" y="814"/>
                    <a:pt x="445" y="814"/>
                  </a:cubicBezTo>
                  <a:cubicBezTo>
                    <a:pt x="592" y="814"/>
                    <a:pt x="739" y="731"/>
                    <a:pt x="826" y="579"/>
                  </a:cubicBezTo>
                  <a:cubicBezTo>
                    <a:pt x="919" y="381"/>
                    <a:pt x="849" y="143"/>
                    <a:pt x="628" y="44"/>
                  </a:cubicBezTo>
                  <a:cubicBezTo>
                    <a:pt x="571" y="14"/>
                    <a:pt x="509" y="0"/>
                    <a:pt x="4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1"/>
            <p:cNvSpPr/>
            <p:nvPr/>
          </p:nvSpPr>
          <p:spPr>
            <a:xfrm>
              <a:off x="1115530" y="1451571"/>
              <a:ext cx="54448" cy="7458"/>
            </a:xfrm>
            <a:custGeom>
              <a:rect b="b" l="l" r="r" t="t"/>
              <a:pathLst>
                <a:path extrusionOk="0" h="437" w="3345">
                  <a:moveTo>
                    <a:pt x="221" y="1"/>
                  </a:moveTo>
                  <a:cubicBezTo>
                    <a:pt x="99" y="1"/>
                    <a:pt x="0" y="100"/>
                    <a:pt x="0" y="216"/>
                  </a:cubicBezTo>
                  <a:cubicBezTo>
                    <a:pt x="0" y="338"/>
                    <a:pt x="99" y="437"/>
                    <a:pt x="221" y="437"/>
                  </a:cubicBezTo>
                  <a:lnTo>
                    <a:pt x="3129" y="437"/>
                  </a:lnTo>
                  <a:cubicBezTo>
                    <a:pt x="3251" y="437"/>
                    <a:pt x="3344" y="338"/>
                    <a:pt x="3344" y="216"/>
                  </a:cubicBezTo>
                  <a:cubicBezTo>
                    <a:pt x="3344" y="100"/>
                    <a:pt x="3251" y="1"/>
                    <a:pt x="3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1"/>
            <p:cNvSpPr/>
            <p:nvPr/>
          </p:nvSpPr>
          <p:spPr>
            <a:xfrm>
              <a:off x="1178673" y="1451571"/>
              <a:ext cx="18573" cy="7458"/>
            </a:xfrm>
            <a:custGeom>
              <a:rect b="b" l="l" r="r" t="t"/>
              <a:pathLst>
                <a:path extrusionOk="0" h="437" w="1141">
                  <a:moveTo>
                    <a:pt x="216" y="1"/>
                  </a:moveTo>
                  <a:cubicBezTo>
                    <a:pt x="99" y="1"/>
                    <a:pt x="0" y="100"/>
                    <a:pt x="0" y="216"/>
                  </a:cubicBezTo>
                  <a:cubicBezTo>
                    <a:pt x="0" y="338"/>
                    <a:pt x="99" y="437"/>
                    <a:pt x="216" y="437"/>
                  </a:cubicBezTo>
                  <a:lnTo>
                    <a:pt x="919" y="437"/>
                  </a:lnTo>
                  <a:cubicBezTo>
                    <a:pt x="1041" y="437"/>
                    <a:pt x="1140" y="338"/>
                    <a:pt x="1140" y="216"/>
                  </a:cubicBezTo>
                  <a:cubicBezTo>
                    <a:pt x="1140" y="100"/>
                    <a:pt x="1041" y="1"/>
                    <a:pt x="9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1"/>
            <p:cNvSpPr/>
            <p:nvPr/>
          </p:nvSpPr>
          <p:spPr>
            <a:xfrm>
              <a:off x="1206687" y="1451571"/>
              <a:ext cx="33906" cy="7458"/>
            </a:xfrm>
            <a:custGeom>
              <a:rect b="b" l="l" r="r" t="t"/>
              <a:pathLst>
                <a:path extrusionOk="0" h="437" w="2083">
                  <a:moveTo>
                    <a:pt x="216" y="1"/>
                  </a:moveTo>
                  <a:cubicBezTo>
                    <a:pt x="94" y="1"/>
                    <a:pt x="1" y="100"/>
                    <a:pt x="1" y="216"/>
                  </a:cubicBezTo>
                  <a:cubicBezTo>
                    <a:pt x="1" y="338"/>
                    <a:pt x="94" y="437"/>
                    <a:pt x="216" y="437"/>
                  </a:cubicBezTo>
                  <a:lnTo>
                    <a:pt x="1868" y="437"/>
                  </a:lnTo>
                  <a:cubicBezTo>
                    <a:pt x="1984" y="437"/>
                    <a:pt x="2083" y="338"/>
                    <a:pt x="2083" y="216"/>
                  </a:cubicBezTo>
                  <a:cubicBezTo>
                    <a:pt x="2083" y="100"/>
                    <a:pt x="1984" y="1"/>
                    <a:pt x="18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1"/>
            <p:cNvSpPr/>
            <p:nvPr/>
          </p:nvSpPr>
          <p:spPr>
            <a:xfrm>
              <a:off x="1115530" y="1469730"/>
              <a:ext cx="28404" cy="7476"/>
            </a:xfrm>
            <a:custGeom>
              <a:rect b="b" l="l" r="r" t="t"/>
              <a:pathLst>
                <a:path extrusionOk="0" h="438" w="1745">
                  <a:moveTo>
                    <a:pt x="221" y="1"/>
                  </a:moveTo>
                  <a:cubicBezTo>
                    <a:pt x="99" y="1"/>
                    <a:pt x="0" y="100"/>
                    <a:pt x="0" y="222"/>
                  </a:cubicBezTo>
                  <a:cubicBezTo>
                    <a:pt x="0" y="344"/>
                    <a:pt x="99" y="437"/>
                    <a:pt x="221" y="437"/>
                  </a:cubicBezTo>
                  <a:lnTo>
                    <a:pt x="1530" y="437"/>
                  </a:lnTo>
                  <a:cubicBezTo>
                    <a:pt x="1652" y="437"/>
                    <a:pt x="1745" y="344"/>
                    <a:pt x="1745" y="222"/>
                  </a:cubicBezTo>
                  <a:cubicBezTo>
                    <a:pt x="1745" y="100"/>
                    <a:pt x="1652" y="1"/>
                    <a:pt x="15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1"/>
            <p:cNvSpPr/>
            <p:nvPr/>
          </p:nvSpPr>
          <p:spPr>
            <a:xfrm>
              <a:off x="1152253" y="1469730"/>
              <a:ext cx="29934" cy="7476"/>
            </a:xfrm>
            <a:custGeom>
              <a:rect b="b" l="l" r="r" t="t"/>
              <a:pathLst>
                <a:path extrusionOk="0" h="438" w="1839">
                  <a:moveTo>
                    <a:pt x="216" y="1"/>
                  </a:moveTo>
                  <a:cubicBezTo>
                    <a:pt x="94" y="1"/>
                    <a:pt x="1" y="100"/>
                    <a:pt x="1" y="222"/>
                  </a:cubicBezTo>
                  <a:cubicBezTo>
                    <a:pt x="1" y="344"/>
                    <a:pt x="94" y="437"/>
                    <a:pt x="216" y="437"/>
                  </a:cubicBezTo>
                  <a:lnTo>
                    <a:pt x="1600" y="437"/>
                  </a:lnTo>
                  <a:cubicBezTo>
                    <a:pt x="1722" y="437"/>
                    <a:pt x="1839" y="344"/>
                    <a:pt x="1839" y="222"/>
                  </a:cubicBezTo>
                  <a:cubicBezTo>
                    <a:pt x="1839" y="100"/>
                    <a:pt x="1722" y="1"/>
                    <a:pt x="1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1"/>
            <p:cNvSpPr/>
            <p:nvPr/>
          </p:nvSpPr>
          <p:spPr>
            <a:xfrm>
              <a:off x="1261887" y="1469730"/>
              <a:ext cx="40629" cy="7476"/>
            </a:xfrm>
            <a:custGeom>
              <a:rect b="b" l="l" r="r" t="t"/>
              <a:pathLst>
                <a:path extrusionOk="0" h="438" w="2496">
                  <a:moveTo>
                    <a:pt x="221" y="1"/>
                  </a:moveTo>
                  <a:cubicBezTo>
                    <a:pt x="99" y="1"/>
                    <a:pt x="0" y="100"/>
                    <a:pt x="0" y="222"/>
                  </a:cubicBezTo>
                  <a:cubicBezTo>
                    <a:pt x="0" y="344"/>
                    <a:pt x="99" y="437"/>
                    <a:pt x="221" y="437"/>
                  </a:cubicBezTo>
                  <a:lnTo>
                    <a:pt x="2280" y="437"/>
                  </a:lnTo>
                  <a:cubicBezTo>
                    <a:pt x="2402" y="437"/>
                    <a:pt x="2495" y="344"/>
                    <a:pt x="2495" y="222"/>
                  </a:cubicBezTo>
                  <a:cubicBezTo>
                    <a:pt x="2495" y="100"/>
                    <a:pt x="2402" y="1"/>
                    <a:pt x="22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1"/>
            <p:cNvSpPr/>
            <p:nvPr/>
          </p:nvSpPr>
          <p:spPr>
            <a:xfrm>
              <a:off x="1191256" y="1469730"/>
              <a:ext cx="61171" cy="7476"/>
            </a:xfrm>
            <a:custGeom>
              <a:rect b="b" l="l" r="r" t="t"/>
              <a:pathLst>
                <a:path extrusionOk="0" h="438" w="3758">
                  <a:moveTo>
                    <a:pt x="222" y="1"/>
                  </a:moveTo>
                  <a:cubicBezTo>
                    <a:pt x="100" y="1"/>
                    <a:pt x="1" y="100"/>
                    <a:pt x="1" y="222"/>
                  </a:cubicBezTo>
                  <a:cubicBezTo>
                    <a:pt x="1" y="344"/>
                    <a:pt x="100" y="437"/>
                    <a:pt x="222" y="437"/>
                  </a:cubicBezTo>
                  <a:lnTo>
                    <a:pt x="3543" y="437"/>
                  </a:lnTo>
                  <a:cubicBezTo>
                    <a:pt x="3659" y="437"/>
                    <a:pt x="3758" y="344"/>
                    <a:pt x="3758" y="222"/>
                  </a:cubicBezTo>
                  <a:cubicBezTo>
                    <a:pt x="3758" y="100"/>
                    <a:pt x="3659" y="1"/>
                    <a:pt x="3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1"/>
            <p:cNvSpPr/>
            <p:nvPr/>
          </p:nvSpPr>
          <p:spPr>
            <a:xfrm>
              <a:off x="1115530" y="1526016"/>
              <a:ext cx="15057" cy="7458"/>
            </a:xfrm>
            <a:custGeom>
              <a:rect b="b" l="l" r="r" t="t"/>
              <a:pathLst>
                <a:path extrusionOk="0" h="437" w="925">
                  <a:moveTo>
                    <a:pt x="221" y="0"/>
                  </a:moveTo>
                  <a:cubicBezTo>
                    <a:pt x="99" y="0"/>
                    <a:pt x="0" y="99"/>
                    <a:pt x="0" y="216"/>
                  </a:cubicBezTo>
                  <a:cubicBezTo>
                    <a:pt x="0" y="338"/>
                    <a:pt x="99" y="437"/>
                    <a:pt x="221" y="437"/>
                  </a:cubicBezTo>
                  <a:lnTo>
                    <a:pt x="704" y="437"/>
                  </a:lnTo>
                  <a:cubicBezTo>
                    <a:pt x="826" y="437"/>
                    <a:pt x="925" y="338"/>
                    <a:pt x="925" y="216"/>
                  </a:cubicBezTo>
                  <a:cubicBezTo>
                    <a:pt x="925" y="99"/>
                    <a:pt x="826" y="0"/>
                    <a:pt x="7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1"/>
            <p:cNvSpPr/>
            <p:nvPr/>
          </p:nvSpPr>
          <p:spPr>
            <a:xfrm>
              <a:off x="1139198" y="1526016"/>
              <a:ext cx="58046" cy="7458"/>
            </a:xfrm>
            <a:custGeom>
              <a:rect b="b" l="l" r="r" t="t"/>
              <a:pathLst>
                <a:path extrusionOk="0" h="437" w="3566">
                  <a:moveTo>
                    <a:pt x="221" y="0"/>
                  </a:moveTo>
                  <a:cubicBezTo>
                    <a:pt x="99" y="0"/>
                    <a:pt x="0" y="99"/>
                    <a:pt x="0" y="216"/>
                  </a:cubicBezTo>
                  <a:cubicBezTo>
                    <a:pt x="0" y="338"/>
                    <a:pt x="99" y="437"/>
                    <a:pt x="221" y="437"/>
                  </a:cubicBezTo>
                  <a:lnTo>
                    <a:pt x="3344" y="437"/>
                  </a:lnTo>
                  <a:cubicBezTo>
                    <a:pt x="3466" y="437"/>
                    <a:pt x="3565" y="338"/>
                    <a:pt x="3565" y="216"/>
                  </a:cubicBezTo>
                  <a:cubicBezTo>
                    <a:pt x="3565" y="99"/>
                    <a:pt x="3466" y="0"/>
                    <a:pt x="33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1"/>
            <p:cNvSpPr/>
            <p:nvPr/>
          </p:nvSpPr>
          <p:spPr>
            <a:xfrm>
              <a:off x="1206687" y="1526016"/>
              <a:ext cx="33906" cy="7458"/>
            </a:xfrm>
            <a:custGeom>
              <a:rect b="b" l="l" r="r" t="t"/>
              <a:pathLst>
                <a:path extrusionOk="0" h="437" w="2083">
                  <a:moveTo>
                    <a:pt x="216" y="0"/>
                  </a:moveTo>
                  <a:cubicBezTo>
                    <a:pt x="94" y="0"/>
                    <a:pt x="1" y="99"/>
                    <a:pt x="1" y="216"/>
                  </a:cubicBezTo>
                  <a:cubicBezTo>
                    <a:pt x="1" y="338"/>
                    <a:pt x="94" y="437"/>
                    <a:pt x="216" y="437"/>
                  </a:cubicBezTo>
                  <a:lnTo>
                    <a:pt x="1868" y="437"/>
                  </a:lnTo>
                  <a:cubicBezTo>
                    <a:pt x="1984" y="437"/>
                    <a:pt x="2083" y="338"/>
                    <a:pt x="2083" y="216"/>
                  </a:cubicBezTo>
                  <a:cubicBezTo>
                    <a:pt x="2083" y="99"/>
                    <a:pt x="1984" y="0"/>
                    <a:pt x="18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1"/>
            <p:cNvSpPr/>
            <p:nvPr/>
          </p:nvSpPr>
          <p:spPr>
            <a:xfrm>
              <a:off x="1115530" y="1544568"/>
              <a:ext cx="28404" cy="7476"/>
            </a:xfrm>
            <a:custGeom>
              <a:rect b="b" l="l" r="r" t="t"/>
              <a:pathLst>
                <a:path extrusionOk="0" h="438" w="1745">
                  <a:moveTo>
                    <a:pt x="221" y="1"/>
                  </a:moveTo>
                  <a:cubicBezTo>
                    <a:pt x="99" y="1"/>
                    <a:pt x="0" y="100"/>
                    <a:pt x="0" y="222"/>
                  </a:cubicBezTo>
                  <a:cubicBezTo>
                    <a:pt x="0" y="344"/>
                    <a:pt x="99" y="437"/>
                    <a:pt x="221" y="437"/>
                  </a:cubicBezTo>
                  <a:lnTo>
                    <a:pt x="1530" y="437"/>
                  </a:lnTo>
                  <a:cubicBezTo>
                    <a:pt x="1652" y="437"/>
                    <a:pt x="1745" y="344"/>
                    <a:pt x="1745" y="222"/>
                  </a:cubicBezTo>
                  <a:cubicBezTo>
                    <a:pt x="1745" y="100"/>
                    <a:pt x="1652" y="1"/>
                    <a:pt x="15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1"/>
            <p:cNvSpPr/>
            <p:nvPr/>
          </p:nvSpPr>
          <p:spPr>
            <a:xfrm>
              <a:off x="1152253" y="1544568"/>
              <a:ext cx="29934" cy="7476"/>
            </a:xfrm>
            <a:custGeom>
              <a:rect b="b" l="l" r="r" t="t"/>
              <a:pathLst>
                <a:path extrusionOk="0" h="438" w="1839">
                  <a:moveTo>
                    <a:pt x="216" y="1"/>
                  </a:moveTo>
                  <a:cubicBezTo>
                    <a:pt x="94" y="1"/>
                    <a:pt x="1" y="100"/>
                    <a:pt x="1" y="222"/>
                  </a:cubicBezTo>
                  <a:cubicBezTo>
                    <a:pt x="1" y="344"/>
                    <a:pt x="94" y="437"/>
                    <a:pt x="216" y="437"/>
                  </a:cubicBezTo>
                  <a:lnTo>
                    <a:pt x="1600" y="437"/>
                  </a:lnTo>
                  <a:cubicBezTo>
                    <a:pt x="1722" y="437"/>
                    <a:pt x="1839" y="344"/>
                    <a:pt x="1839" y="222"/>
                  </a:cubicBezTo>
                  <a:cubicBezTo>
                    <a:pt x="1839" y="100"/>
                    <a:pt x="1722" y="1"/>
                    <a:pt x="1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1"/>
            <p:cNvSpPr/>
            <p:nvPr/>
          </p:nvSpPr>
          <p:spPr>
            <a:xfrm>
              <a:off x="1261887" y="1544568"/>
              <a:ext cx="20184" cy="7476"/>
            </a:xfrm>
            <a:custGeom>
              <a:rect b="b" l="l" r="r" t="t"/>
              <a:pathLst>
                <a:path extrusionOk="0" h="438" w="1240">
                  <a:moveTo>
                    <a:pt x="221" y="1"/>
                  </a:moveTo>
                  <a:cubicBezTo>
                    <a:pt x="99" y="1"/>
                    <a:pt x="0" y="100"/>
                    <a:pt x="0" y="222"/>
                  </a:cubicBezTo>
                  <a:cubicBezTo>
                    <a:pt x="0" y="344"/>
                    <a:pt x="99" y="437"/>
                    <a:pt x="221" y="437"/>
                  </a:cubicBezTo>
                  <a:lnTo>
                    <a:pt x="1018" y="437"/>
                  </a:lnTo>
                  <a:cubicBezTo>
                    <a:pt x="1140" y="437"/>
                    <a:pt x="1239" y="344"/>
                    <a:pt x="1239" y="222"/>
                  </a:cubicBezTo>
                  <a:cubicBezTo>
                    <a:pt x="1239" y="100"/>
                    <a:pt x="1140" y="1"/>
                    <a:pt x="10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1"/>
            <p:cNvSpPr/>
            <p:nvPr/>
          </p:nvSpPr>
          <p:spPr>
            <a:xfrm>
              <a:off x="1191256" y="1544568"/>
              <a:ext cx="61171" cy="7476"/>
            </a:xfrm>
            <a:custGeom>
              <a:rect b="b" l="l" r="r" t="t"/>
              <a:pathLst>
                <a:path extrusionOk="0" h="438" w="3758">
                  <a:moveTo>
                    <a:pt x="222" y="1"/>
                  </a:moveTo>
                  <a:cubicBezTo>
                    <a:pt x="100" y="1"/>
                    <a:pt x="1" y="100"/>
                    <a:pt x="1" y="222"/>
                  </a:cubicBezTo>
                  <a:cubicBezTo>
                    <a:pt x="1" y="344"/>
                    <a:pt x="100" y="437"/>
                    <a:pt x="222" y="437"/>
                  </a:cubicBezTo>
                  <a:lnTo>
                    <a:pt x="3543" y="437"/>
                  </a:lnTo>
                  <a:cubicBezTo>
                    <a:pt x="3659" y="437"/>
                    <a:pt x="3758" y="344"/>
                    <a:pt x="3758" y="222"/>
                  </a:cubicBezTo>
                  <a:cubicBezTo>
                    <a:pt x="3758" y="100"/>
                    <a:pt x="3659" y="1"/>
                    <a:pt x="3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1"/>
            <p:cNvSpPr/>
            <p:nvPr/>
          </p:nvSpPr>
          <p:spPr>
            <a:xfrm>
              <a:off x="1141184" y="1489186"/>
              <a:ext cx="54823" cy="7458"/>
            </a:xfrm>
            <a:custGeom>
              <a:rect b="b" l="l" r="r" t="t"/>
              <a:pathLst>
                <a:path extrusionOk="0" h="437" w="3368">
                  <a:moveTo>
                    <a:pt x="221" y="1"/>
                  </a:moveTo>
                  <a:cubicBezTo>
                    <a:pt x="99" y="1"/>
                    <a:pt x="0" y="100"/>
                    <a:pt x="0" y="222"/>
                  </a:cubicBezTo>
                  <a:cubicBezTo>
                    <a:pt x="0" y="338"/>
                    <a:pt x="99" y="437"/>
                    <a:pt x="221" y="437"/>
                  </a:cubicBezTo>
                  <a:lnTo>
                    <a:pt x="3129" y="437"/>
                  </a:lnTo>
                  <a:cubicBezTo>
                    <a:pt x="3245" y="437"/>
                    <a:pt x="3368" y="338"/>
                    <a:pt x="3368" y="222"/>
                  </a:cubicBezTo>
                  <a:cubicBezTo>
                    <a:pt x="3368" y="100"/>
                    <a:pt x="3245" y="1"/>
                    <a:pt x="3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1"/>
            <p:cNvSpPr/>
            <p:nvPr/>
          </p:nvSpPr>
          <p:spPr>
            <a:xfrm>
              <a:off x="1204701" y="1489186"/>
              <a:ext cx="17336" cy="7458"/>
            </a:xfrm>
            <a:custGeom>
              <a:rect b="b" l="l" r="r" t="t"/>
              <a:pathLst>
                <a:path extrusionOk="0" h="437" w="1065">
                  <a:moveTo>
                    <a:pt x="216" y="1"/>
                  </a:moveTo>
                  <a:cubicBezTo>
                    <a:pt x="100" y="1"/>
                    <a:pt x="1" y="100"/>
                    <a:pt x="1" y="222"/>
                  </a:cubicBezTo>
                  <a:cubicBezTo>
                    <a:pt x="1" y="338"/>
                    <a:pt x="100" y="437"/>
                    <a:pt x="216" y="437"/>
                  </a:cubicBezTo>
                  <a:lnTo>
                    <a:pt x="850" y="437"/>
                  </a:lnTo>
                  <a:cubicBezTo>
                    <a:pt x="972" y="437"/>
                    <a:pt x="1065" y="338"/>
                    <a:pt x="1065" y="222"/>
                  </a:cubicBezTo>
                  <a:cubicBezTo>
                    <a:pt x="1065" y="100"/>
                    <a:pt x="972" y="1"/>
                    <a:pt x="8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1"/>
            <p:cNvSpPr/>
            <p:nvPr/>
          </p:nvSpPr>
          <p:spPr>
            <a:xfrm>
              <a:off x="1230730" y="1489186"/>
              <a:ext cx="35518" cy="7458"/>
            </a:xfrm>
            <a:custGeom>
              <a:rect b="b" l="l" r="r" t="t"/>
              <a:pathLst>
                <a:path extrusionOk="0" h="437" w="2182">
                  <a:moveTo>
                    <a:pt x="216" y="1"/>
                  </a:moveTo>
                  <a:cubicBezTo>
                    <a:pt x="100" y="1"/>
                    <a:pt x="1" y="100"/>
                    <a:pt x="1" y="222"/>
                  </a:cubicBezTo>
                  <a:cubicBezTo>
                    <a:pt x="1" y="338"/>
                    <a:pt x="100" y="437"/>
                    <a:pt x="216" y="437"/>
                  </a:cubicBezTo>
                  <a:lnTo>
                    <a:pt x="1961" y="437"/>
                  </a:lnTo>
                  <a:cubicBezTo>
                    <a:pt x="2083" y="437"/>
                    <a:pt x="2182" y="338"/>
                    <a:pt x="2182" y="222"/>
                  </a:cubicBezTo>
                  <a:cubicBezTo>
                    <a:pt x="2182" y="100"/>
                    <a:pt x="2083" y="1"/>
                    <a:pt x="19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1"/>
            <p:cNvSpPr/>
            <p:nvPr/>
          </p:nvSpPr>
          <p:spPr>
            <a:xfrm>
              <a:off x="1141184" y="1507362"/>
              <a:ext cx="28421" cy="7458"/>
            </a:xfrm>
            <a:custGeom>
              <a:rect b="b" l="l" r="r" t="t"/>
              <a:pathLst>
                <a:path extrusionOk="0" h="437" w="1746">
                  <a:moveTo>
                    <a:pt x="221" y="0"/>
                  </a:moveTo>
                  <a:cubicBezTo>
                    <a:pt x="99" y="0"/>
                    <a:pt x="0" y="99"/>
                    <a:pt x="0" y="221"/>
                  </a:cubicBezTo>
                  <a:cubicBezTo>
                    <a:pt x="0" y="343"/>
                    <a:pt x="99" y="436"/>
                    <a:pt x="221" y="436"/>
                  </a:cubicBezTo>
                  <a:lnTo>
                    <a:pt x="1530" y="436"/>
                  </a:lnTo>
                  <a:cubicBezTo>
                    <a:pt x="1646" y="436"/>
                    <a:pt x="1745" y="343"/>
                    <a:pt x="1745" y="221"/>
                  </a:cubicBezTo>
                  <a:cubicBezTo>
                    <a:pt x="1745" y="99"/>
                    <a:pt x="1646" y="0"/>
                    <a:pt x="15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1"/>
            <p:cNvSpPr/>
            <p:nvPr/>
          </p:nvSpPr>
          <p:spPr>
            <a:xfrm>
              <a:off x="1178298" y="1507362"/>
              <a:ext cx="47335" cy="7458"/>
            </a:xfrm>
            <a:custGeom>
              <a:rect b="b" l="l" r="r" t="t"/>
              <a:pathLst>
                <a:path extrusionOk="0" h="437" w="2908">
                  <a:moveTo>
                    <a:pt x="215" y="0"/>
                  </a:moveTo>
                  <a:cubicBezTo>
                    <a:pt x="93" y="0"/>
                    <a:pt x="0" y="99"/>
                    <a:pt x="0" y="221"/>
                  </a:cubicBezTo>
                  <a:cubicBezTo>
                    <a:pt x="0" y="343"/>
                    <a:pt x="93" y="436"/>
                    <a:pt x="215" y="436"/>
                  </a:cubicBezTo>
                  <a:lnTo>
                    <a:pt x="2687" y="436"/>
                  </a:lnTo>
                  <a:cubicBezTo>
                    <a:pt x="2809" y="436"/>
                    <a:pt x="2908" y="343"/>
                    <a:pt x="2908" y="221"/>
                  </a:cubicBezTo>
                  <a:cubicBezTo>
                    <a:pt x="2908" y="99"/>
                    <a:pt x="2809" y="0"/>
                    <a:pt x="26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1"/>
            <p:cNvSpPr/>
            <p:nvPr/>
          </p:nvSpPr>
          <p:spPr>
            <a:xfrm>
              <a:off x="1233856" y="1507362"/>
              <a:ext cx="44991" cy="7458"/>
            </a:xfrm>
            <a:custGeom>
              <a:rect b="b" l="l" r="r" t="t"/>
              <a:pathLst>
                <a:path extrusionOk="0" h="437" w="2764">
                  <a:moveTo>
                    <a:pt x="222" y="0"/>
                  </a:moveTo>
                  <a:cubicBezTo>
                    <a:pt x="100" y="0"/>
                    <a:pt x="1" y="99"/>
                    <a:pt x="1" y="221"/>
                  </a:cubicBezTo>
                  <a:cubicBezTo>
                    <a:pt x="1" y="343"/>
                    <a:pt x="100" y="436"/>
                    <a:pt x="222" y="436"/>
                  </a:cubicBezTo>
                  <a:lnTo>
                    <a:pt x="2548" y="436"/>
                  </a:lnTo>
                  <a:cubicBezTo>
                    <a:pt x="2670" y="436"/>
                    <a:pt x="2763" y="343"/>
                    <a:pt x="2763" y="221"/>
                  </a:cubicBezTo>
                  <a:cubicBezTo>
                    <a:pt x="2763" y="99"/>
                    <a:pt x="2670" y="0"/>
                    <a:pt x="25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6" name="Google Shape;1096;p51"/>
          <p:cNvSpPr txBox="1"/>
          <p:nvPr>
            <p:ph idx="5" type="subTitle"/>
          </p:nvPr>
        </p:nvSpPr>
        <p:spPr>
          <a:xfrm>
            <a:off x="3957768" y="1364442"/>
            <a:ext cx="3037200" cy="399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t>My Books</a:t>
            </a:r>
            <a:endParaRPr sz="2000"/>
          </a:p>
        </p:txBody>
      </p:sp>
      <p:sp>
        <p:nvSpPr>
          <p:cNvPr id="1097" name="Google Shape;1097;p51"/>
          <p:cNvSpPr txBox="1"/>
          <p:nvPr>
            <p:ph idx="5" type="subTitle"/>
          </p:nvPr>
        </p:nvSpPr>
        <p:spPr>
          <a:xfrm>
            <a:off x="3957768" y="2050242"/>
            <a:ext cx="3037200" cy="399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t>Book Details</a:t>
            </a:r>
            <a:endParaRPr sz="2000"/>
          </a:p>
        </p:txBody>
      </p:sp>
      <p:sp>
        <p:nvSpPr>
          <p:cNvPr id="1098" name="Google Shape;1098;p51"/>
          <p:cNvSpPr/>
          <p:nvPr/>
        </p:nvSpPr>
        <p:spPr>
          <a:xfrm>
            <a:off x="6061864" y="1222575"/>
            <a:ext cx="401548" cy="525936"/>
          </a:xfrm>
          <a:custGeom>
            <a:rect b="b" l="l" r="r" t="t"/>
            <a:pathLst>
              <a:path extrusionOk="0" h="12595" w="13414">
                <a:moveTo>
                  <a:pt x="6393" y="1"/>
                </a:moveTo>
                <a:cubicBezTo>
                  <a:pt x="6010" y="1"/>
                  <a:pt x="5626" y="38"/>
                  <a:pt x="5242" y="124"/>
                </a:cubicBezTo>
                <a:cubicBezTo>
                  <a:pt x="2766" y="598"/>
                  <a:pt x="354" y="2515"/>
                  <a:pt x="177" y="5048"/>
                </a:cubicBezTo>
                <a:cubicBezTo>
                  <a:pt x="0" y="7821"/>
                  <a:pt x="3063" y="10064"/>
                  <a:pt x="5129" y="11330"/>
                </a:cubicBezTo>
                <a:cubicBezTo>
                  <a:pt x="6309" y="12076"/>
                  <a:pt x="7558" y="12595"/>
                  <a:pt x="8729" y="12595"/>
                </a:cubicBezTo>
                <a:cubicBezTo>
                  <a:pt x="9868" y="12595"/>
                  <a:pt x="10932" y="12105"/>
                  <a:pt x="11786" y="10856"/>
                </a:cubicBezTo>
                <a:cubicBezTo>
                  <a:pt x="13144" y="8854"/>
                  <a:pt x="13413" y="6137"/>
                  <a:pt x="12409" y="3959"/>
                </a:cubicBezTo>
                <a:cubicBezTo>
                  <a:pt x="11404" y="1751"/>
                  <a:pt x="9169" y="160"/>
                  <a:pt x="6749" y="11"/>
                </a:cubicBezTo>
                <a:cubicBezTo>
                  <a:pt x="6631" y="4"/>
                  <a:pt x="6512" y="1"/>
                  <a:pt x="63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9" name="Google Shape;1099;p51"/>
          <p:cNvGrpSpPr/>
          <p:nvPr/>
        </p:nvGrpSpPr>
        <p:grpSpPr>
          <a:xfrm>
            <a:off x="6171364" y="1388230"/>
            <a:ext cx="182682" cy="194467"/>
            <a:chOff x="1094222" y="1388252"/>
            <a:chExt cx="243025" cy="194467"/>
          </a:xfrm>
        </p:grpSpPr>
        <p:sp>
          <p:nvSpPr>
            <p:cNvPr id="1100" name="Google Shape;1100;p51"/>
            <p:cNvSpPr/>
            <p:nvPr/>
          </p:nvSpPr>
          <p:spPr>
            <a:xfrm>
              <a:off x="1139198" y="1540899"/>
              <a:ext cx="198048" cy="41815"/>
            </a:xfrm>
            <a:custGeom>
              <a:rect b="b" l="l" r="r" t="t"/>
              <a:pathLst>
                <a:path extrusionOk="0" h="2450" w="12167">
                  <a:moveTo>
                    <a:pt x="11946" y="1"/>
                  </a:moveTo>
                  <a:cubicBezTo>
                    <a:pt x="11829" y="1"/>
                    <a:pt x="11730" y="123"/>
                    <a:pt x="11730" y="245"/>
                  </a:cubicBezTo>
                  <a:lnTo>
                    <a:pt x="11730" y="1333"/>
                  </a:lnTo>
                  <a:cubicBezTo>
                    <a:pt x="11730" y="1722"/>
                    <a:pt x="11440" y="2013"/>
                    <a:pt x="11050" y="2013"/>
                  </a:cubicBezTo>
                  <a:lnTo>
                    <a:pt x="221" y="2013"/>
                  </a:lnTo>
                  <a:cubicBezTo>
                    <a:pt x="99" y="2013"/>
                    <a:pt x="0" y="2106"/>
                    <a:pt x="0" y="2228"/>
                  </a:cubicBezTo>
                  <a:cubicBezTo>
                    <a:pt x="0" y="2350"/>
                    <a:pt x="99" y="2449"/>
                    <a:pt x="221" y="2449"/>
                  </a:cubicBezTo>
                  <a:lnTo>
                    <a:pt x="11050" y="2449"/>
                  </a:lnTo>
                  <a:cubicBezTo>
                    <a:pt x="11684" y="2449"/>
                    <a:pt x="12167" y="1937"/>
                    <a:pt x="12167" y="1333"/>
                  </a:cubicBezTo>
                  <a:lnTo>
                    <a:pt x="12167" y="245"/>
                  </a:lnTo>
                  <a:cubicBezTo>
                    <a:pt x="12167" y="123"/>
                    <a:pt x="12068" y="1"/>
                    <a:pt x="119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1"/>
            <p:cNvSpPr/>
            <p:nvPr/>
          </p:nvSpPr>
          <p:spPr>
            <a:xfrm>
              <a:off x="1094222" y="1388252"/>
              <a:ext cx="243023" cy="194467"/>
            </a:xfrm>
            <a:custGeom>
              <a:rect b="b" l="l" r="r" t="t"/>
              <a:pathLst>
                <a:path extrusionOk="0" h="11394" w="14930">
                  <a:moveTo>
                    <a:pt x="1141" y="0"/>
                  </a:moveTo>
                  <a:cubicBezTo>
                    <a:pt x="512" y="0"/>
                    <a:pt x="1" y="512"/>
                    <a:pt x="1" y="1140"/>
                  </a:cubicBezTo>
                  <a:lnTo>
                    <a:pt x="1" y="10277"/>
                  </a:lnTo>
                  <a:cubicBezTo>
                    <a:pt x="1" y="10881"/>
                    <a:pt x="512" y="11393"/>
                    <a:pt x="1141" y="11393"/>
                  </a:cubicBezTo>
                  <a:lnTo>
                    <a:pt x="1891" y="11393"/>
                  </a:lnTo>
                  <a:cubicBezTo>
                    <a:pt x="2013" y="11393"/>
                    <a:pt x="2112" y="11294"/>
                    <a:pt x="2112" y="11172"/>
                  </a:cubicBezTo>
                  <a:cubicBezTo>
                    <a:pt x="2112" y="11050"/>
                    <a:pt x="2013" y="10957"/>
                    <a:pt x="1891" y="10957"/>
                  </a:cubicBezTo>
                  <a:lnTo>
                    <a:pt x="1141" y="10957"/>
                  </a:lnTo>
                  <a:cubicBezTo>
                    <a:pt x="751" y="10957"/>
                    <a:pt x="437" y="10666"/>
                    <a:pt x="437" y="10277"/>
                  </a:cubicBezTo>
                  <a:lnTo>
                    <a:pt x="437" y="2937"/>
                  </a:lnTo>
                  <a:lnTo>
                    <a:pt x="14493" y="2937"/>
                  </a:lnTo>
                  <a:lnTo>
                    <a:pt x="14493" y="8072"/>
                  </a:lnTo>
                  <a:cubicBezTo>
                    <a:pt x="14493" y="8195"/>
                    <a:pt x="14592" y="8288"/>
                    <a:pt x="14709" y="8288"/>
                  </a:cubicBezTo>
                  <a:cubicBezTo>
                    <a:pt x="14831" y="8288"/>
                    <a:pt x="14930" y="8195"/>
                    <a:pt x="14930" y="8072"/>
                  </a:cubicBezTo>
                  <a:lnTo>
                    <a:pt x="14930" y="1140"/>
                  </a:lnTo>
                  <a:cubicBezTo>
                    <a:pt x="14930" y="512"/>
                    <a:pt x="14447" y="0"/>
                    <a:pt x="13813" y="0"/>
                  </a:cubicBezTo>
                  <a:lnTo>
                    <a:pt x="10085" y="0"/>
                  </a:lnTo>
                  <a:cubicBezTo>
                    <a:pt x="9963" y="0"/>
                    <a:pt x="9864" y="99"/>
                    <a:pt x="9864" y="221"/>
                  </a:cubicBezTo>
                  <a:cubicBezTo>
                    <a:pt x="9864" y="343"/>
                    <a:pt x="9963" y="436"/>
                    <a:pt x="10085" y="436"/>
                  </a:cubicBezTo>
                  <a:lnTo>
                    <a:pt x="13813" y="436"/>
                  </a:lnTo>
                  <a:cubicBezTo>
                    <a:pt x="14203" y="436"/>
                    <a:pt x="14493" y="756"/>
                    <a:pt x="14493" y="1140"/>
                  </a:cubicBezTo>
                  <a:lnTo>
                    <a:pt x="14493" y="2501"/>
                  </a:lnTo>
                  <a:lnTo>
                    <a:pt x="437" y="2501"/>
                  </a:lnTo>
                  <a:lnTo>
                    <a:pt x="437" y="1140"/>
                  </a:lnTo>
                  <a:cubicBezTo>
                    <a:pt x="437" y="756"/>
                    <a:pt x="751" y="436"/>
                    <a:pt x="1141" y="436"/>
                  </a:cubicBezTo>
                  <a:lnTo>
                    <a:pt x="8945" y="436"/>
                  </a:lnTo>
                  <a:cubicBezTo>
                    <a:pt x="9067" y="436"/>
                    <a:pt x="9160" y="343"/>
                    <a:pt x="9160" y="221"/>
                  </a:cubicBezTo>
                  <a:cubicBezTo>
                    <a:pt x="9160" y="99"/>
                    <a:pt x="9067" y="0"/>
                    <a:pt x="8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1"/>
            <p:cNvSpPr/>
            <p:nvPr/>
          </p:nvSpPr>
          <p:spPr>
            <a:xfrm>
              <a:off x="1117141" y="1406360"/>
              <a:ext cx="14585" cy="13910"/>
            </a:xfrm>
            <a:custGeom>
              <a:rect b="b" l="l" r="r" t="t"/>
              <a:pathLst>
                <a:path extrusionOk="0" h="815" w="896">
                  <a:moveTo>
                    <a:pt x="460" y="1"/>
                  </a:moveTo>
                  <a:cubicBezTo>
                    <a:pt x="356" y="1"/>
                    <a:pt x="253" y="44"/>
                    <a:pt x="169" y="131"/>
                  </a:cubicBezTo>
                  <a:cubicBezTo>
                    <a:pt x="0" y="277"/>
                    <a:pt x="0" y="539"/>
                    <a:pt x="169" y="684"/>
                  </a:cubicBezTo>
                  <a:cubicBezTo>
                    <a:pt x="253" y="771"/>
                    <a:pt x="356" y="815"/>
                    <a:pt x="460" y="815"/>
                  </a:cubicBezTo>
                  <a:cubicBezTo>
                    <a:pt x="563" y="815"/>
                    <a:pt x="666" y="771"/>
                    <a:pt x="750" y="684"/>
                  </a:cubicBezTo>
                  <a:cubicBezTo>
                    <a:pt x="896" y="539"/>
                    <a:pt x="896" y="277"/>
                    <a:pt x="750" y="131"/>
                  </a:cubicBezTo>
                  <a:cubicBezTo>
                    <a:pt x="666" y="44"/>
                    <a:pt x="563" y="1"/>
                    <a:pt x="4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1"/>
            <p:cNvSpPr/>
            <p:nvPr/>
          </p:nvSpPr>
          <p:spPr>
            <a:xfrm>
              <a:off x="1137684" y="1406360"/>
              <a:ext cx="14585" cy="13910"/>
            </a:xfrm>
            <a:custGeom>
              <a:rect b="b" l="l" r="r" t="t"/>
              <a:pathLst>
                <a:path extrusionOk="0" h="815" w="896">
                  <a:moveTo>
                    <a:pt x="445" y="1"/>
                  </a:moveTo>
                  <a:cubicBezTo>
                    <a:pt x="339" y="1"/>
                    <a:pt x="230" y="44"/>
                    <a:pt x="146" y="131"/>
                  </a:cubicBezTo>
                  <a:cubicBezTo>
                    <a:pt x="0" y="277"/>
                    <a:pt x="0" y="539"/>
                    <a:pt x="146" y="684"/>
                  </a:cubicBezTo>
                  <a:cubicBezTo>
                    <a:pt x="230" y="771"/>
                    <a:pt x="339" y="815"/>
                    <a:pt x="445" y="815"/>
                  </a:cubicBezTo>
                  <a:cubicBezTo>
                    <a:pt x="551" y="815"/>
                    <a:pt x="654" y="771"/>
                    <a:pt x="727" y="684"/>
                  </a:cubicBezTo>
                  <a:cubicBezTo>
                    <a:pt x="896" y="539"/>
                    <a:pt x="896" y="277"/>
                    <a:pt x="727" y="131"/>
                  </a:cubicBezTo>
                  <a:cubicBezTo>
                    <a:pt x="654" y="44"/>
                    <a:pt x="551" y="1"/>
                    <a:pt x="4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1"/>
            <p:cNvSpPr/>
            <p:nvPr/>
          </p:nvSpPr>
          <p:spPr>
            <a:xfrm>
              <a:off x="1157755" y="1406565"/>
              <a:ext cx="14959" cy="13893"/>
            </a:xfrm>
            <a:custGeom>
              <a:rect b="b" l="l" r="r" t="t"/>
              <a:pathLst>
                <a:path extrusionOk="0" h="814" w="919">
                  <a:moveTo>
                    <a:pt x="448" y="0"/>
                  </a:moveTo>
                  <a:cubicBezTo>
                    <a:pt x="304" y="0"/>
                    <a:pt x="164" y="78"/>
                    <a:pt x="99" y="213"/>
                  </a:cubicBezTo>
                  <a:cubicBezTo>
                    <a:pt x="0" y="410"/>
                    <a:pt x="76" y="649"/>
                    <a:pt x="268" y="771"/>
                  </a:cubicBezTo>
                  <a:cubicBezTo>
                    <a:pt x="324" y="800"/>
                    <a:pt x="384" y="814"/>
                    <a:pt x="445" y="814"/>
                  </a:cubicBezTo>
                  <a:cubicBezTo>
                    <a:pt x="592" y="814"/>
                    <a:pt x="739" y="731"/>
                    <a:pt x="826" y="579"/>
                  </a:cubicBezTo>
                  <a:cubicBezTo>
                    <a:pt x="919" y="381"/>
                    <a:pt x="849" y="143"/>
                    <a:pt x="628" y="44"/>
                  </a:cubicBezTo>
                  <a:cubicBezTo>
                    <a:pt x="571" y="14"/>
                    <a:pt x="509" y="0"/>
                    <a:pt x="4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1"/>
            <p:cNvSpPr/>
            <p:nvPr/>
          </p:nvSpPr>
          <p:spPr>
            <a:xfrm>
              <a:off x="1115530" y="1451571"/>
              <a:ext cx="54448" cy="7458"/>
            </a:xfrm>
            <a:custGeom>
              <a:rect b="b" l="l" r="r" t="t"/>
              <a:pathLst>
                <a:path extrusionOk="0" h="437" w="3345">
                  <a:moveTo>
                    <a:pt x="221" y="1"/>
                  </a:moveTo>
                  <a:cubicBezTo>
                    <a:pt x="99" y="1"/>
                    <a:pt x="0" y="100"/>
                    <a:pt x="0" y="216"/>
                  </a:cubicBezTo>
                  <a:cubicBezTo>
                    <a:pt x="0" y="338"/>
                    <a:pt x="99" y="437"/>
                    <a:pt x="221" y="437"/>
                  </a:cubicBezTo>
                  <a:lnTo>
                    <a:pt x="3129" y="437"/>
                  </a:lnTo>
                  <a:cubicBezTo>
                    <a:pt x="3251" y="437"/>
                    <a:pt x="3344" y="338"/>
                    <a:pt x="3344" y="216"/>
                  </a:cubicBezTo>
                  <a:cubicBezTo>
                    <a:pt x="3344" y="100"/>
                    <a:pt x="3251" y="1"/>
                    <a:pt x="3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1"/>
            <p:cNvSpPr/>
            <p:nvPr/>
          </p:nvSpPr>
          <p:spPr>
            <a:xfrm>
              <a:off x="1178673" y="1451571"/>
              <a:ext cx="18573" cy="7458"/>
            </a:xfrm>
            <a:custGeom>
              <a:rect b="b" l="l" r="r" t="t"/>
              <a:pathLst>
                <a:path extrusionOk="0" h="437" w="1141">
                  <a:moveTo>
                    <a:pt x="216" y="1"/>
                  </a:moveTo>
                  <a:cubicBezTo>
                    <a:pt x="99" y="1"/>
                    <a:pt x="0" y="100"/>
                    <a:pt x="0" y="216"/>
                  </a:cubicBezTo>
                  <a:cubicBezTo>
                    <a:pt x="0" y="338"/>
                    <a:pt x="99" y="437"/>
                    <a:pt x="216" y="437"/>
                  </a:cubicBezTo>
                  <a:lnTo>
                    <a:pt x="919" y="437"/>
                  </a:lnTo>
                  <a:cubicBezTo>
                    <a:pt x="1041" y="437"/>
                    <a:pt x="1140" y="338"/>
                    <a:pt x="1140" y="216"/>
                  </a:cubicBezTo>
                  <a:cubicBezTo>
                    <a:pt x="1140" y="100"/>
                    <a:pt x="1041" y="1"/>
                    <a:pt x="9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1"/>
            <p:cNvSpPr/>
            <p:nvPr/>
          </p:nvSpPr>
          <p:spPr>
            <a:xfrm>
              <a:off x="1206687" y="1451571"/>
              <a:ext cx="33906" cy="7458"/>
            </a:xfrm>
            <a:custGeom>
              <a:rect b="b" l="l" r="r" t="t"/>
              <a:pathLst>
                <a:path extrusionOk="0" h="437" w="2083">
                  <a:moveTo>
                    <a:pt x="216" y="1"/>
                  </a:moveTo>
                  <a:cubicBezTo>
                    <a:pt x="94" y="1"/>
                    <a:pt x="1" y="100"/>
                    <a:pt x="1" y="216"/>
                  </a:cubicBezTo>
                  <a:cubicBezTo>
                    <a:pt x="1" y="338"/>
                    <a:pt x="94" y="437"/>
                    <a:pt x="216" y="437"/>
                  </a:cubicBezTo>
                  <a:lnTo>
                    <a:pt x="1868" y="437"/>
                  </a:lnTo>
                  <a:cubicBezTo>
                    <a:pt x="1984" y="437"/>
                    <a:pt x="2083" y="338"/>
                    <a:pt x="2083" y="216"/>
                  </a:cubicBezTo>
                  <a:cubicBezTo>
                    <a:pt x="2083" y="100"/>
                    <a:pt x="1984" y="1"/>
                    <a:pt x="18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1"/>
            <p:cNvSpPr/>
            <p:nvPr/>
          </p:nvSpPr>
          <p:spPr>
            <a:xfrm>
              <a:off x="1115530" y="1469730"/>
              <a:ext cx="28404" cy="7476"/>
            </a:xfrm>
            <a:custGeom>
              <a:rect b="b" l="l" r="r" t="t"/>
              <a:pathLst>
                <a:path extrusionOk="0" h="438" w="1745">
                  <a:moveTo>
                    <a:pt x="221" y="1"/>
                  </a:moveTo>
                  <a:cubicBezTo>
                    <a:pt x="99" y="1"/>
                    <a:pt x="0" y="100"/>
                    <a:pt x="0" y="222"/>
                  </a:cubicBezTo>
                  <a:cubicBezTo>
                    <a:pt x="0" y="344"/>
                    <a:pt x="99" y="437"/>
                    <a:pt x="221" y="437"/>
                  </a:cubicBezTo>
                  <a:lnTo>
                    <a:pt x="1530" y="437"/>
                  </a:lnTo>
                  <a:cubicBezTo>
                    <a:pt x="1652" y="437"/>
                    <a:pt x="1745" y="344"/>
                    <a:pt x="1745" y="222"/>
                  </a:cubicBezTo>
                  <a:cubicBezTo>
                    <a:pt x="1745" y="100"/>
                    <a:pt x="1652" y="1"/>
                    <a:pt x="15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1"/>
            <p:cNvSpPr/>
            <p:nvPr/>
          </p:nvSpPr>
          <p:spPr>
            <a:xfrm>
              <a:off x="1152253" y="1469730"/>
              <a:ext cx="29934" cy="7476"/>
            </a:xfrm>
            <a:custGeom>
              <a:rect b="b" l="l" r="r" t="t"/>
              <a:pathLst>
                <a:path extrusionOk="0" h="438" w="1839">
                  <a:moveTo>
                    <a:pt x="216" y="1"/>
                  </a:moveTo>
                  <a:cubicBezTo>
                    <a:pt x="94" y="1"/>
                    <a:pt x="1" y="100"/>
                    <a:pt x="1" y="222"/>
                  </a:cubicBezTo>
                  <a:cubicBezTo>
                    <a:pt x="1" y="344"/>
                    <a:pt x="94" y="437"/>
                    <a:pt x="216" y="437"/>
                  </a:cubicBezTo>
                  <a:lnTo>
                    <a:pt x="1600" y="437"/>
                  </a:lnTo>
                  <a:cubicBezTo>
                    <a:pt x="1722" y="437"/>
                    <a:pt x="1839" y="344"/>
                    <a:pt x="1839" y="222"/>
                  </a:cubicBezTo>
                  <a:cubicBezTo>
                    <a:pt x="1839" y="100"/>
                    <a:pt x="1722" y="1"/>
                    <a:pt x="1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1"/>
            <p:cNvSpPr/>
            <p:nvPr/>
          </p:nvSpPr>
          <p:spPr>
            <a:xfrm>
              <a:off x="1261887" y="1469730"/>
              <a:ext cx="40629" cy="7476"/>
            </a:xfrm>
            <a:custGeom>
              <a:rect b="b" l="l" r="r" t="t"/>
              <a:pathLst>
                <a:path extrusionOk="0" h="438" w="2496">
                  <a:moveTo>
                    <a:pt x="221" y="1"/>
                  </a:moveTo>
                  <a:cubicBezTo>
                    <a:pt x="99" y="1"/>
                    <a:pt x="0" y="100"/>
                    <a:pt x="0" y="222"/>
                  </a:cubicBezTo>
                  <a:cubicBezTo>
                    <a:pt x="0" y="344"/>
                    <a:pt x="99" y="437"/>
                    <a:pt x="221" y="437"/>
                  </a:cubicBezTo>
                  <a:lnTo>
                    <a:pt x="2280" y="437"/>
                  </a:lnTo>
                  <a:cubicBezTo>
                    <a:pt x="2402" y="437"/>
                    <a:pt x="2495" y="344"/>
                    <a:pt x="2495" y="222"/>
                  </a:cubicBezTo>
                  <a:cubicBezTo>
                    <a:pt x="2495" y="100"/>
                    <a:pt x="2402" y="1"/>
                    <a:pt x="22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1"/>
            <p:cNvSpPr/>
            <p:nvPr/>
          </p:nvSpPr>
          <p:spPr>
            <a:xfrm>
              <a:off x="1191256" y="1469730"/>
              <a:ext cx="61171" cy="7476"/>
            </a:xfrm>
            <a:custGeom>
              <a:rect b="b" l="l" r="r" t="t"/>
              <a:pathLst>
                <a:path extrusionOk="0" h="438" w="3758">
                  <a:moveTo>
                    <a:pt x="222" y="1"/>
                  </a:moveTo>
                  <a:cubicBezTo>
                    <a:pt x="100" y="1"/>
                    <a:pt x="1" y="100"/>
                    <a:pt x="1" y="222"/>
                  </a:cubicBezTo>
                  <a:cubicBezTo>
                    <a:pt x="1" y="344"/>
                    <a:pt x="100" y="437"/>
                    <a:pt x="222" y="437"/>
                  </a:cubicBezTo>
                  <a:lnTo>
                    <a:pt x="3543" y="437"/>
                  </a:lnTo>
                  <a:cubicBezTo>
                    <a:pt x="3659" y="437"/>
                    <a:pt x="3758" y="344"/>
                    <a:pt x="3758" y="222"/>
                  </a:cubicBezTo>
                  <a:cubicBezTo>
                    <a:pt x="3758" y="100"/>
                    <a:pt x="3659" y="1"/>
                    <a:pt x="3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1"/>
            <p:cNvSpPr/>
            <p:nvPr/>
          </p:nvSpPr>
          <p:spPr>
            <a:xfrm>
              <a:off x="1115530" y="1526016"/>
              <a:ext cx="15057" cy="7458"/>
            </a:xfrm>
            <a:custGeom>
              <a:rect b="b" l="l" r="r" t="t"/>
              <a:pathLst>
                <a:path extrusionOk="0" h="437" w="925">
                  <a:moveTo>
                    <a:pt x="221" y="0"/>
                  </a:moveTo>
                  <a:cubicBezTo>
                    <a:pt x="99" y="0"/>
                    <a:pt x="0" y="99"/>
                    <a:pt x="0" y="216"/>
                  </a:cubicBezTo>
                  <a:cubicBezTo>
                    <a:pt x="0" y="338"/>
                    <a:pt x="99" y="437"/>
                    <a:pt x="221" y="437"/>
                  </a:cubicBezTo>
                  <a:lnTo>
                    <a:pt x="704" y="437"/>
                  </a:lnTo>
                  <a:cubicBezTo>
                    <a:pt x="826" y="437"/>
                    <a:pt x="925" y="338"/>
                    <a:pt x="925" y="216"/>
                  </a:cubicBezTo>
                  <a:cubicBezTo>
                    <a:pt x="925" y="99"/>
                    <a:pt x="826" y="0"/>
                    <a:pt x="7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1"/>
            <p:cNvSpPr/>
            <p:nvPr/>
          </p:nvSpPr>
          <p:spPr>
            <a:xfrm>
              <a:off x="1139198" y="1526016"/>
              <a:ext cx="58046" cy="7458"/>
            </a:xfrm>
            <a:custGeom>
              <a:rect b="b" l="l" r="r" t="t"/>
              <a:pathLst>
                <a:path extrusionOk="0" h="437" w="3566">
                  <a:moveTo>
                    <a:pt x="221" y="0"/>
                  </a:moveTo>
                  <a:cubicBezTo>
                    <a:pt x="99" y="0"/>
                    <a:pt x="0" y="99"/>
                    <a:pt x="0" y="216"/>
                  </a:cubicBezTo>
                  <a:cubicBezTo>
                    <a:pt x="0" y="338"/>
                    <a:pt x="99" y="437"/>
                    <a:pt x="221" y="437"/>
                  </a:cubicBezTo>
                  <a:lnTo>
                    <a:pt x="3344" y="437"/>
                  </a:lnTo>
                  <a:cubicBezTo>
                    <a:pt x="3466" y="437"/>
                    <a:pt x="3565" y="338"/>
                    <a:pt x="3565" y="216"/>
                  </a:cubicBezTo>
                  <a:cubicBezTo>
                    <a:pt x="3565" y="99"/>
                    <a:pt x="3466" y="0"/>
                    <a:pt x="33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1"/>
            <p:cNvSpPr/>
            <p:nvPr/>
          </p:nvSpPr>
          <p:spPr>
            <a:xfrm>
              <a:off x="1206687" y="1526016"/>
              <a:ext cx="33906" cy="7458"/>
            </a:xfrm>
            <a:custGeom>
              <a:rect b="b" l="l" r="r" t="t"/>
              <a:pathLst>
                <a:path extrusionOk="0" h="437" w="2083">
                  <a:moveTo>
                    <a:pt x="216" y="0"/>
                  </a:moveTo>
                  <a:cubicBezTo>
                    <a:pt x="94" y="0"/>
                    <a:pt x="1" y="99"/>
                    <a:pt x="1" y="216"/>
                  </a:cubicBezTo>
                  <a:cubicBezTo>
                    <a:pt x="1" y="338"/>
                    <a:pt x="94" y="437"/>
                    <a:pt x="216" y="437"/>
                  </a:cubicBezTo>
                  <a:lnTo>
                    <a:pt x="1868" y="437"/>
                  </a:lnTo>
                  <a:cubicBezTo>
                    <a:pt x="1984" y="437"/>
                    <a:pt x="2083" y="338"/>
                    <a:pt x="2083" y="216"/>
                  </a:cubicBezTo>
                  <a:cubicBezTo>
                    <a:pt x="2083" y="99"/>
                    <a:pt x="1984" y="0"/>
                    <a:pt x="18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1"/>
            <p:cNvSpPr/>
            <p:nvPr/>
          </p:nvSpPr>
          <p:spPr>
            <a:xfrm>
              <a:off x="1115530" y="1544568"/>
              <a:ext cx="28404" cy="7476"/>
            </a:xfrm>
            <a:custGeom>
              <a:rect b="b" l="l" r="r" t="t"/>
              <a:pathLst>
                <a:path extrusionOk="0" h="438" w="1745">
                  <a:moveTo>
                    <a:pt x="221" y="1"/>
                  </a:moveTo>
                  <a:cubicBezTo>
                    <a:pt x="99" y="1"/>
                    <a:pt x="0" y="100"/>
                    <a:pt x="0" y="222"/>
                  </a:cubicBezTo>
                  <a:cubicBezTo>
                    <a:pt x="0" y="344"/>
                    <a:pt x="99" y="437"/>
                    <a:pt x="221" y="437"/>
                  </a:cubicBezTo>
                  <a:lnTo>
                    <a:pt x="1530" y="437"/>
                  </a:lnTo>
                  <a:cubicBezTo>
                    <a:pt x="1652" y="437"/>
                    <a:pt x="1745" y="344"/>
                    <a:pt x="1745" y="222"/>
                  </a:cubicBezTo>
                  <a:cubicBezTo>
                    <a:pt x="1745" y="100"/>
                    <a:pt x="1652" y="1"/>
                    <a:pt x="15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1"/>
            <p:cNvSpPr/>
            <p:nvPr/>
          </p:nvSpPr>
          <p:spPr>
            <a:xfrm>
              <a:off x="1152253" y="1544568"/>
              <a:ext cx="29934" cy="7476"/>
            </a:xfrm>
            <a:custGeom>
              <a:rect b="b" l="l" r="r" t="t"/>
              <a:pathLst>
                <a:path extrusionOk="0" h="438" w="1839">
                  <a:moveTo>
                    <a:pt x="216" y="1"/>
                  </a:moveTo>
                  <a:cubicBezTo>
                    <a:pt x="94" y="1"/>
                    <a:pt x="1" y="100"/>
                    <a:pt x="1" y="222"/>
                  </a:cubicBezTo>
                  <a:cubicBezTo>
                    <a:pt x="1" y="344"/>
                    <a:pt x="94" y="437"/>
                    <a:pt x="216" y="437"/>
                  </a:cubicBezTo>
                  <a:lnTo>
                    <a:pt x="1600" y="437"/>
                  </a:lnTo>
                  <a:cubicBezTo>
                    <a:pt x="1722" y="437"/>
                    <a:pt x="1839" y="344"/>
                    <a:pt x="1839" y="222"/>
                  </a:cubicBezTo>
                  <a:cubicBezTo>
                    <a:pt x="1839" y="100"/>
                    <a:pt x="1722" y="1"/>
                    <a:pt x="1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1"/>
            <p:cNvSpPr/>
            <p:nvPr/>
          </p:nvSpPr>
          <p:spPr>
            <a:xfrm>
              <a:off x="1261887" y="1544568"/>
              <a:ext cx="20184" cy="7476"/>
            </a:xfrm>
            <a:custGeom>
              <a:rect b="b" l="l" r="r" t="t"/>
              <a:pathLst>
                <a:path extrusionOk="0" h="438" w="1240">
                  <a:moveTo>
                    <a:pt x="221" y="1"/>
                  </a:moveTo>
                  <a:cubicBezTo>
                    <a:pt x="99" y="1"/>
                    <a:pt x="0" y="100"/>
                    <a:pt x="0" y="222"/>
                  </a:cubicBezTo>
                  <a:cubicBezTo>
                    <a:pt x="0" y="344"/>
                    <a:pt x="99" y="437"/>
                    <a:pt x="221" y="437"/>
                  </a:cubicBezTo>
                  <a:lnTo>
                    <a:pt x="1018" y="437"/>
                  </a:lnTo>
                  <a:cubicBezTo>
                    <a:pt x="1140" y="437"/>
                    <a:pt x="1239" y="344"/>
                    <a:pt x="1239" y="222"/>
                  </a:cubicBezTo>
                  <a:cubicBezTo>
                    <a:pt x="1239" y="100"/>
                    <a:pt x="1140" y="1"/>
                    <a:pt x="10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1"/>
            <p:cNvSpPr/>
            <p:nvPr/>
          </p:nvSpPr>
          <p:spPr>
            <a:xfrm>
              <a:off x="1191256" y="1544568"/>
              <a:ext cx="61171" cy="7476"/>
            </a:xfrm>
            <a:custGeom>
              <a:rect b="b" l="l" r="r" t="t"/>
              <a:pathLst>
                <a:path extrusionOk="0" h="438" w="3758">
                  <a:moveTo>
                    <a:pt x="222" y="1"/>
                  </a:moveTo>
                  <a:cubicBezTo>
                    <a:pt x="100" y="1"/>
                    <a:pt x="1" y="100"/>
                    <a:pt x="1" y="222"/>
                  </a:cubicBezTo>
                  <a:cubicBezTo>
                    <a:pt x="1" y="344"/>
                    <a:pt x="100" y="437"/>
                    <a:pt x="222" y="437"/>
                  </a:cubicBezTo>
                  <a:lnTo>
                    <a:pt x="3543" y="437"/>
                  </a:lnTo>
                  <a:cubicBezTo>
                    <a:pt x="3659" y="437"/>
                    <a:pt x="3758" y="344"/>
                    <a:pt x="3758" y="222"/>
                  </a:cubicBezTo>
                  <a:cubicBezTo>
                    <a:pt x="3758" y="100"/>
                    <a:pt x="3659" y="1"/>
                    <a:pt x="3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1"/>
            <p:cNvSpPr/>
            <p:nvPr/>
          </p:nvSpPr>
          <p:spPr>
            <a:xfrm>
              <a:off x="1141184" y="1489186"/>
              <a:ext cx="54823" cy="7458"/>
            </a:xfrm>
            <a:custGeom>
              <a:rect b="b" l="l" r="r" t="t"/>
              <a:pathLst>
                <a:path extrusionOk="0" h="437" w="3368">
                  <a:moveTo>
                    <a:pt x="221" y="1"/>
                  </a:moveTo>
                  <a:cubicBezTo>
                    <a:pt x="99" y="1"/>
                    <a:pt x="0" y="100"/>
                    <a:pt x="0" y="222"/>
                  </a:cubicBezTo>
                  <a:cubicBezTo>
                    <a:pt x="0" y="338"/>
                    <a:pt x="99" y="437"/>
                    <a:pt x="221" y="437"/>
                  </a:cubicBezTo>
                  <a:lnTo>
                    <a:pt x="3129" y="437"/>
                  </a:lnTo>
                  <a:cubicBezTo>
                    <a:pt x="3245" y="437"/>
                    <a:pt x="3368" y="338"/>
                    <a:pt x="3368" y="222"/>
                  </a:cubicBezTo>
                  <a:cubicBezTo>
                    <a:pt x="3368" y="100"/>
                    <a:pt x="3245" y="1"/>
                    <a:pt x="3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1"/>
            <p:cNvSpPr/>
            <p:nvPr/>
          </p:nvSpPr>
          <p:spPr>
            <a:xfrm>
              <a:off x="1204701" y="1489186"/>
              <a:ext cx="17336" cy="7458"/>
            </a:xfrm>
            <a:custGeom>
              <a:rect b="b" l="l" r="r" t="t"/>
              <a:pathLst>
                <a:path extrusionOk="0" h="437" w="1065">
                  <a:moveTo>
                    <a:pt x="216" y="1"/>
                  </a:moveTo>
                  <a:cubicBezTo>
                    <a:pt x="100" y="1"/>
                    <a:pt x="1" y="100"/>
                    <a:pt x="1" y="222"/>
                  </a:cubicBezTo>
                  <a:cubicBezTo>
                    <a:pt x="1" y="338"/>
                    <a:pt x="100" y="437"/>
                    <a:pt x="216" y="437"/>
                  </a:cubicBezTo>
                  <a:lnTo>
                    <a:pt x="850" y="437"/>
                  </a:lnTo>
                  <a:cubicBezTo>
                    <a:pt x="972" y="437"/>
                    <a:pt x="1065" y="338"/>
                    <a:pt x="1065" y="222"/>
                  </a:cubicBezTo>
                  <a:cubicBezTo>
                    <a:pt x="1065" y="100"/>
                    <a:pt x="972" y="1"/>
                    <a:pt x="8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1"/>
            <p:cNvSpPr/>
            <p:nvPr/>
          </p:nvSpPr>
          <p:spPr>
            <a:xfrm>
              <a:off x="1230730" y="1489186"/>
              <a:ext cx="35518" cy="7458"/>
            </a:xfrm>
            <a:custGeom>
              <a:rect b="b" l="l" r="r" t="t"/>
              <a:pathLst>
                <a:path extrusionOk="0" h="437" w="2182">
                  <a:moveTo>
                    <a:pt x="216" y="1"/>
                  </a:moveTo>
                  <a:cubicBezTo>
                    <a:pt x="100" y="1"/>
                    <a:pt x="1" y="100"/>
                    <a:pt x="1" y="222"/>
                  </a:cubicBezTo>
                  <a:cubicBezTo>
                    <a:pt x="1" y="338"/>
                    <a:pt x="100" y="437"/>
                    <a:pt x="216" y="437"/>
                  </a:cubicBezTo>
                  <a:lnTo>
                    <a:pt x="1961" y="437"/>
                  </a:lnTo>
                  <a:cubicBezTo>
                    <a:pt x="2083" y="437"/>
                    <a:pt x="2182" y="338"/>
                    <a:pt x="2182" y="222"/>
                  </a:cubicBezTo>
                  <a:cubicBezTo>
                    <a:pt x="2182" y="100"/>
                    <a:pt x="2083" y="1"/>
                    <a:pt x="19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1"/>
            <p:cNvSpPr/>
            <p:nvPr/>
          </p:nvSpPr>
          <p:spPr>
            <a:xfrm>
              <a:off x="1141184" y="1507362"/>
              <a:ext cx="28421" cy="7458"/>
            </a:xfrm>
            <a:custGeom>
              <a:rect b="b" l="l" r="r" t="t"/>
              <a:pathLst>
                <a:path extrusionOk="0" h="437" w="1746">
                  <a:moveTo>
                    <a:pt x="221" y="0"/>
                  </a:moveTo>
                  <a:cubicBezTo>
                    <a:pt x="99" y="0"/>
                    <a:pt x="0" y="99"/>
                    <a:pt x="0" y="221"/>
                  </a:cubicBezTo>
                  <a:cubicBezTo>
                    <a:pt x="0" y="343"/>
                    <a:pt x="99" y="436"/>
                    <a:pt x="221" y="436"/>
                  </a:cubicBezTo>
                  <a:lnTo>
                    <a:pt x="1530" y="436"/>
                  </a:lnTo>
                  <a:cubicBezTo>
                    <a:pt x="1646" y="436"/>
                    <a:pt x="1745" y="343"/>
                    <a:pt x="1745" y="221"/>
                  </a:cubicBezTo>
                  <a:cubicBezTo>
                    <a:pt x="1745" y="99"/>
                    <a:pt x="1646" y="0"/>
                    <a:pt x="15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1"/>
            <p:cNvSpPr/>
            <p:nvPr/>
          </p:nvSpPr>
          <p:spPr>
            <a:xfrm>
              <a:off x="1178298" y="1507362"/>
              <a:ext cx="47335" cy="7458"/>
            </a:xfrm>
            <a:custGeom>
              <a:rect b="b" l="l" r="r" t="t"/>
              <a:pathLst>
                <a:path extrusionOk="0" h="437" w="2908">
                  <a:moveTo>
                    <a:pt x="215" y="0"/>
                  </a:moveTo>
                  <a:cubicBezTo>
                    <a:pt x="93" y="0"/>
                    <a:pt x="0" y="99"/>
                    <a:pt x="0" y="221"/>
                  </a:cubicBezTo>
                  <a:cubicBezTo>
                    <a:pt x="0" y="343"/>
                    <a:pt x="93" y="436"/>
                    <a:pt x="215" y="436"/>
                  </a:cubicBezTo>
                  <a:lnTo>
                    <a:pt x="2687" y="436"/>
                  </a:lnTo>
                  <a:cubicBezTo>
                    <a:pt x="2809" y="436"/>
                    <a:pt x="2908" y="343"/>
                    <a:pt x="2908" y="221"/>
                  </a:cubicBezTo>
                  <a:cubicBezTo>
                    <a:pt x="2908" y="99"/>
                    <a:pt x="2809" y="0"/>
                    <a:pt x="26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1"/>
            <p:cNvSpPr/>
            <p:nvPr/>
          </p:nvSpPr>
          <p:spPr>
            <a:xfrm>
              <a:off x="1233856" y="1507362"/>
              <a:ext cx="44991" cy="7458"/>
            </a:xfrm>
            <a:custGeom>
              <a:rect b="b" l="l" r="r" t="t"/>
              <a:pathLst>
                <a:path extrusionOk="0" h="437" w="2764">
                  <a:moveTo>
                    <a:pt x="222" y="0"/>
                  </a:moveTo>
                  <a:cubicBezTo>
                    <a:pt x="100" y="0"/>
                    <a:pt x="1" y="99"/>
                    <a:pt x="1" y="221"/>
                  </a:cubicBezTo>
                  <a:cubicBezTo>
                    <a:pt x="1" y="343"/>
                    <a:pt x="100" y="436"/>
                    <a:pt x="222" y="436"/>
                  </a:cubicBezTo>
                  <a:lnTo>
                    <a:pt x="2548" y="436"/>
                  </a:lnTo>
                  <a:cubicBezTo>
                    <a:pt x="2670" y="436"/>
                    <a:pt x="2763" y="343"/>
                    <a:pt x="2763" y="221"/>
                  </a:cubicBezTo>
                  <a:cubicBezTo>
                    <a:pt x="2763" y="99"/>
                    <a:pt x="2670" y="0"/>
                    <a:pt x="25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5" name="Google Shape;1125;p51"/>
          <p:cNvSpPr txBox="1"/>
          <p:nvPr>
            <p:ph idx="5" type="subTitle"/>
          </p:nvPr>
        </p:nvSpPr>
        <p:spPr>
          <a:xfrm>
            <a:off x="6472368" y="1364442"/>
            <a:ext cx="3037200" cy="399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t>Shopping Cart</a:t>
            </a:r>
            <a:endParaRPr sz="2000"/>
          </a:p>
        </p:txBody>
      </p:sp>
      <p:sp>
        <p:nvSpPr>
          <p:cNvPr id="1126" name="Google Shape;1126;p51"/>
          <p:cNvSpPr/>
          <p:nvPr/>
        </p:nvSpPr>
        <p:spPr>
          <a:xfrm>
            <a:off x="6061864" y="1908375"/>
            <a:ext cx="401548" cy="525936"/>
          </a:xfrm>
          <a:custGeom>
            <a:rect b="b" l="l" r="r" t="t"/>
            <a:pathLst>
              <a:path extrusionOk="0" h="12595" w="13414">
                <a:moveTo>
                  <a:pt x="6393" y="1"/>
                </a:moveTo>
                <a:cubicBezTo>
                  <a:pt x="6010" y="1"/>
                  <a:pt x="5626" y="38"/>
                  <a:pt x="5242" y="124"/>
                </a:cubicBezTo>
                <a:cubicBezTo>
                  <a:pt x="2766" y="598"/>
                  <a:pt x="354" y="2515"/>
                  <a:pt x="177" y="5048"/>
                </a:cubicBezTo>
                <a:cubicBezTo>
                  <a:pt x="0" y="7821"/>
                  <a:pt x="3063" y="10064"/>
                  <a:pt x="5129" y="11330"/>
                </a:cubicBezTo>
                <a:cubicBezTo>
                  <a:pt x="6309" y="12076"/>
                  <a:pt x="7558" y="12595"/>
                  <a:pt x="8729" y="12595"/>
                </a:cubicBezTo>
                <a:cubicBezTo>
                  <a:pt x="9868" y="12595"/>
                  <a:pt x="10932" y="12105"/>
                  <a:pt x="11786" y="10856"/>
                </a:cubicBezTo>
                <a:cubicBezTo>
                  <a:pt x="13144" y="8854"/>
                  <a:pt x="13413" y="6137"/>
                  <a:pt x="12409" y="3959"/>
                </a:cubicBezTo>
                <a:cubicBezTo>
                  <a:pt x="11404" y="1751"/>
                  <a:pt x="9169" y="160"/>
                  <a:pt x="6749" y="11"/>
                </a:cubicBezTo>
                <a:cubicBezTo>
                  <a:pt x="6631" y="4"/>
                  <a:pt x="6512" y="1"/>
                  <a:pt x="63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7" name="Google Shape;1127;p51"/>
          <p:cNvGrpSpPr/>
          <p:nvPr/>
        </p:nvGrpSpPr>
        <p:grpSpPr>
          <a:xfrm>
            <a:off x="6171364" y="2074030"/>
            <a:ext cx="182682" cy="194467"/>
            <a:chOff x="1094222" y="1388252"/>
            <a:chExt cx="243025" cy="194467"/>
          </a:xfrm>
        </p:grpSpPr>
        <p:sp>
          <p:nvSpPr>
            <p:cNvPr id="1128" name="Google Shape;1128;p51"/>
            <p:cNvSpPr/>
            <p:nvPr/>
          </p:nvSpPr>
          <p:spPr>
            <a:xfrm>
              <a:off x="1139198" y="1540899"/>
              <a:ext cx="198048" cy="41815"/>
            </a:xfrm>
            <a:custGeom>
              <a:rect b="b" l="l" r="r" t="t"/>
              <a:pathLst>
                <a:path extrusionOk="0" h="2450" w="12167">
                  <a:moveTo>
                    <a:pt x="11946" y="1"/>
                  </a:moveTo>
                  <a:cubicBezTo>
                    <a:pt x="11829" y="1"/>
                    <a:pt x="11730" y="123"/>
                    <a:pt x="11730" y="245"/>
                  </a:cubicBezTo>
                  <a:lnTo>
                    <a:pt x="11730" y="1333"/>
                  </a:lnTo>
                  <a:cubicBezTo>
                    <a:pt x="11730" y="1722"/>
                    <a:pt x="11440" y="2013"/>
                    <a:pt x="11050" y="2013"/>
                  </a:cubicBezTo>
                  <a:lnTo>
                    <a:pt x="221" y="2013"/>
                  </a:lnTo>
                  <a:cubicBezTo>
                    <a:pt x="99" y="2013"/>
                    <a:pt x="0" y="2106"/>
                    <a:pt x="0" y="2228"/>
                  </a:cubicBezTo>
                  <a:cubicBezTo>
                    <a:pt x="0" y="2350"/>
                    <a:pt x="99" y="2449"/>
                    <a:pt x="221" y="2449"/>
                  </a:cubicBezTo>
                  <a:lnTo>
                    <a:pt x="11050" y="2449"/>
                  </a:lnTo>
                  <a:cubicBezTo>
                    <a:pt x="11684" y="2449"/>
                    <a:pt x="12167" y="1937"/>
                    <a:pt x="12167" y="1333"/>
                  </a:cubicBezTo>
                  <a:lnTo>
                    <a:pt x="12167" y="245"/>
                  </a:lnTo>
                  <a:cubicBezTo>
                    <a:pt x="12167" y="123"/>
                    <a:pt x="12068" y="1"/>
                    <a:pt x="119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1"/>
            <p:cNvSpPr/>
            <p:nvPr/>
          </p:nvSpPr>
          <p:spPr>
            <a:xfrm>
              <a:off x="1094222" y="1388252"/>
              <a:ext cx="243023" cy="194467"/>
            </a:xfrm>
            <a:custGeom>
              <a:rect b="b" l="l" r="r" t="t"/>
              <a:pathLst>
                <a:path extrusionOk="0" h="11394" w="14930">
                  <a:moveTo>
                    <a:pt x="1141" y="0"/>
                  </a:moveTo>
                  <a:cubicBezTo>
                    <a:pt x="512" y="0"/>
                    <a:pt x="1" y="512"/>
                    <a:pt x="1" y="1140"/>
                  </a:cubicBezTo>
                  <a:lnTo>
                    <a:pt x="1" y="10277"/>
                  </a:lnTo>
                  <a:cubicBezTo>
                    <a:pt x="1" y="10881"/>
                    <a:pt x="512" y="11393"/>
                    <a:pt x="1141" y="11393"/>
                  </a:cubicBezTo>
                  <a:lnTo>
                    <a:pt x="1891" y="11393"/>
                  </a:lnTo>
                  <a:cubicBezTo>
                    <a:pt x="2013" y="11393"/>
                    <a:pt x="2112" y="11294"/>
                    <a:pt x="2112" y="11172"/>
                  </a:cubicBezTo>
                  <a:cubicBezTo>
                    <a:pt x="2112" y="11050"/>
                    <a:pt x="2013" y="10957"/>
                    <a:pt x="1891" y="10957"/>
                  </a:cubicBezTo>
                  <a:lnTo>
                    <a:pt x="1141" y="10957"/>
                  </a:lnTo>
                  <a:cubicBezTo>
                    <a:pt x="751" y="10957"/>
                    <a:pt x="437" y="10666"/>
                    <a:pt x="437" y="10277"/>
                  </a:cubicBezTo>
                  <a:lnTo>
                    <a:pt x="437" y="2937"/>
                  </a:lnTo>
                  <a:lnTo>
                    <a:pt x="14493" y="2937"/>
                  </a:lnTo>
                  <a:lnTo>
                    <a:pt x="14493" y="8072"/>
                  </a:lnTo>
                  <a:cubicBezTo>
                    <a:pt x="14493" y="8195"/>
                    <a:pt x="14592" y="8288"/>
                    <a:pt x="14709" y="8288"/>
                  </a:cubicBezTo>
                  <a:cubicBezTo>
                    <a:pt x="14831" y="8288"/>
                    <a:pt x="14930" y="8195"/>
                    <a:pt x="14930" y="8072"/>
                  </a:cubicBezTo>
                  <a:lnTo>
                    <a:pt x="14930" y="1140"/>
                  </a:lnTo>
                  <a:cubicBezTo>
                    <a:pt x="14930" y="512"/>
                    <a:pt x="14447" y="0"/>
                    <a:pt x="13813" y="0"/>
                  </a:cubicBezTo>
                  <a:lnTo>
                    <a:pt x="10085" y="0"/>
                  </a:lnTo>
                  <a:cubicBezTo>
                    <a:pt x="9963" y="0"/>
                    <a:pt x="9864" y="99"/>
                    <a:pt x="9864" y="221"/>
                  </a:cubicBezTo>
                  <a:cubicBezTo>
                    <a:pt x="9864" y="343"/>
                    <a:pt x="9963" y="436"/>
                    <a:pt x="10085" y="436"/>
                  </a:cubicBezTo>
                  <a:lnTo>
                    <a:pt x="13813" y="436"/>
                  </a:lnTo>
                  <a:cubicBezTo>
                    <a:pt x="14203" y="436"/>
                    <a:pt x="14493" y="756"/>
                    <a:pt x="14493" y="1140"/>
                  </a:cubicBezTo>
                  <a:lnTo>
                    <a:pt x="14493" y="2501"/>
                  </a:lnTo>
                  <a:lnTo>
                    <a:pt x="437" y="2501"/>
                  </a:lnTo>
                  <a:lnTo>
                    <a:pt x="437" y="1140"/>
                  </a:lnTo>
                  <a:cubicBezTo>
                    <a:pt x="437" y="756"/>
                    <a:pt x="751" y="436"/>
                    <a:pt x="1141" y="436"/>
                  </a:cubicBezTo>
                  <a:lnTo>
                    <a:pt x="8945" y="436"/>
                  </a:lnTo>
                  <a:cubicBezTo>
                    <a:pt x="9067" y="436"/>
                    <a:pt x="9160" y="343"/>
                    <a:pt x="9160" y="221"/>
                  </a:cubicBezTo>
                  <a:cubicBezTo>
                    <a:pt x="9160" y="99"/>
                    <a:pt x="9067" y="0"/>
                    <a:pt x="8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1"/>
            <p:cNvSpPr/>
            <p:nvPr/>
          </p:nvSpPr>
          <p:spPr>
            <a:xfrm>
              <a:off x="1117141" y="1406360"/>
              <a:ext cx="14585" cy="13910"/>
            </a:xfrm>
            <a:custGeom>
              <a:rect b="b" l="l" r="r" t="t"/>
              <a:pathLst>
                <a:path extrusionOk="0" h="815" w="896">
                  <a:moveTo>
                    <a:pt x="460" y="1"/>
                  </a:moveTo>
                  <a:cubicBezTo>
                    <a:pt x="356" y="1"/>
                    <a:pt x="253" y="44"/>
                    <a:pt x="169" y="131"/>
                  </a:cubicBezTo>
                  <a:cubicBezTo>
                    <a:pt x="0" y="277"/>
                    <a:pt x="0" y="539"/>
                    <a:pt x="169" y="684"/>
                  </a:cubicBezTo>
                  <a:cubicBezTo>
                    <a:pt x="253" y="771"/>
                    <a:pt x="356" y="815"/>
                    <a:pt x="460" y="815"/>
                  </a:cubicBezTo>
                  <a:cubicBezTo>
                    <a:pt x="563" y="815"/>
                    <a:pt x="666" y="771"/>
                    <a:pt x="750" y="684"/>
                  </a:cubicBezTo>
                  <a:cubicBezTo>
                    <a:pt x="896" y="539"/>
                    <a:pt x="896" y="277"/>
                    <a:pt x="750" y="131"/>
                  </a:cubicBezTo>
                  <a:cubicBezTo>
                    <a:pt x="666" y="44"/>
                    <a:pt x="563" y="1"/>
                    <a:pt x="4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1"/>
            <p:cNvSpPr/>
            <p:nvPr/>
          </p:nvSpPr>
          <p:spPr>
            <a:xfrm>
              <a:off x="1137684" y="1406360"/>
              <a:ext cx="14585" cy="13910"/>
            </a:xfrm>
            <a:custGeom>
              <a:rect b="b" l="l" r="r" t="t"/>
              <a:pathLst>
                <a:path extrusionOk="0" h="815" w="896">
                  <a:moveTo>
                    <a:pt x="445" y="1"/>
                  </a:moveTo>
                  <a:cubicBezTo>
                    <a:pt x="339" y="1"/>
                    <a:pt x="230" y="44"/>
                    <a:pt x="146" y="131"/>
                  </a:cubicBezTo>
                  <a:cubicBezTo>
                    <a:pt x="0" y="277"/>
                    <a:pt x="0" y="539"/>
                    <a:pt x="146" y="684"/>
                  </a:cubicBezTo>
                  <a:cubicBezTo>
                    <a:pt x="230" y="771"/>
                    <a:pt x="339" y="815"/>
                    <a:pt x="445" y="815"/>
                  </a:cubicBezTo>
                  <a:cubicBezTo>
                    <a:pt x="551" y="815"/>
                    <a:pt x="654" y="771"/>
                    <a:pt x="727" y="684"/>
                  </a:cubicBezTo>
                  <a:cubicBezTo>
                    <a:pt x="896" y="539"/>
                    <a:pt x="896" y="277"/>
                    <a:pt x="727" y="131"/>
                  </a:cubicBezTo>
                  <a:cubicBezTo>
                    <a:pt x="654" y="44"/>
                    <a:pt x="551" y="1"/>
                    <a:pt x="4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1"/>
            <p:cNvSpPr/>
            <p:nvPr/>
          </p:nvSpPr>
          <p:spPr>
            <a:xfrm>
              <a:off x="1157755" y="1406565"/>
              <a:ext cx="14959" cy="13893"/>
            </a:xfrm>
            <a:custGeom>
              <a:rect b="b" l="l" r="r" t="t"/>
              <a:pathLst>
                <a:path extrusionOk="0" h="814" w="919">
                  <a:moveTo>
                    <a:pt x="448" y="0"/>
                  </a:moveTo>
                  <a:cubicBezTo>
                    <a:pt x="304" y="0"/>
                    <a:pt x="164" y="78"/>
                    <a:pt x="99" y="213"/>
                  </a:cubicBezTo>
                  <a:cubicBezTo>
                    <a:pt x="0" y="410"/>
                    <a:pt x="76" y="649"/>
                    <a:pt x="268" y="771"/>
                  </a:cubicBezTo>
                  <a:cubicBezTo>
                    <a:pt x="324" y="800"/>
                    <a:pt x="384" y="814"/>
                    <a:pt x="445" y="814"/>
                  </a:cubicBezTo>
                  <a:cubicBezTo>
                    <a:pt x="592" y="814"/>
                    <a:pt x="739" y="731"/>
                    <a:pt x="826" y="579"/>
                  </a:cubicBezTo>
                  <a:cubicBezTo>
                    <a:pt x="919" y="381"/>
                    <a:pt x="849" y="143"/>
                    <a:pt x="628" y="44"/>
                  </a:cubicBezTo>
                  <a:cubicBezTo>
                    <a:pt x="571" y="14"/>
                    <a:pt x="509" y="0"/>
                    <a:pt x="4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1"/>
            <p:cNvSpPr/>
            <p:nvPr/>
          </p:nvSpPr>
          <p:spPr>
            <a:xfrm>
              <a:off x="1115530" y="1451571"/>
              <a:ext cx="54448" cy="7458"/>
            </a:xfrm>
            <a:custGeom>
              <a:rect b="b" l="l" r="r" t="t"/>
              <a:pathLst>
                <a:path extrusionOk="0" h="437" w="3345">
                  <a:moveTo>
                    <a:pt x="221" y="1"/>
                  </a:moveTo>
                  <a:cubicBezTo>
                    <a:pt x="99" y="1"/>
                    <a:pt x="0" y="100"/>
                    <a:pt x="0" y="216"/>
                  </a:cubicBezTo>
                  <a:cubicBezTo>
                    <a:pt x="0" y="338"/>
                    <a:pt x="99" y="437"/>
                    <a:pt x="221" y="437"/>
                  </a:cubicBezTo>
                  <a:lnTo>
                    <a:pt x="3129" y="437"/>
                  </a:lnTo>
                  <a:cubicBezTo>
                    <a:pt x="3251" y="437"/>
                    <a:pt x="3344" y="338"/>
                    <a:pt x="3344" y="216"/>
                  </a:cubicBezTo>
                  <a:cubicBezTo>
                    <a:pt x="3344" y="100"/>
                    <a:pt x="3251" y="1"/>
                    <a:pt x="3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1"/>
            <p:cNvSpPr/>
            <p:nvPr/>
          </p:nvSpPr>
          <p:spPr>
            <a:xfrm>
              <a:off x="1178673" y="1451571"/>
              <a:ext cx="18573" cy="7458"/>
            </a:xfrm>
            <a:custGeom>
              <a:rect b="b" l="l" r="r" t="t"/>
              <a:pathLst>
                <a:path extrusionOk="0" h="437" w="1141">
                  <a:moveTo>
                    <a:pt x="216" y="1"/>
                  </a:moveTo>
                  <a:cubicBezTo>
                    <a:pt x="99" y="1"/>
                    <a:pt x="0" y="100"/>
                    <a:pt x="0" y="216"/>
                  </a:cubicBezTo>
                  <a:cubicBezTo>
                    <a:pt x="0" y="338"/>
                    <a:pt x="99" y="437"/>
                    <a:pt x="216" y="437"/>
                  </a:cubicBezTo>
                  <a:lnTo>
                    <a:pt x="919" y="437"/>
                  </a:lnTo>
                  <a:cubicBezTo>
                    <a:pt x="1041" y="437"/>
                    <a:pt x="1140" y="338"/>
                    <a:pt x="1140" y="216"/>
                  </a:cubicBezTo>
                  <a:cubicBezTo>
                    <a:pt x="1140" y="100"/>
                    <a:pt x="1041" y="1"/>
                    <a:pt x="9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1"/>
            <p:cNvSpPr/>
            <p:nvPr/>
          </p:nvSpPr>
          <p:spPr>
            <a:xfrm>
              <a:off x="1206687" y="1451571"/>
              <a:ext cx="33906" cy="7458"/>
            </a:xfrm>
            <a:custGeom>
              <a:rect b="b" l="l" r="r" t="t"/>
              <a:pathLst>
                <a:path extrusionOk="0" h="437" w="2083">
                  <a:moveTo>
                    <a:pt x="216" y="1"/>
                  </a:moveTo>
                  <a:cubicBezTo>
                    <a:pt x="94" y="1"/>
                    <a:pt x="1" y="100"/>
                    <a:pt x="1" y="216"/>
                  </a:cubicBezTo>
                  <a:cubicBezTo>
                    <a:pt x="1" y="338"/>
                    <a:pt x="94" y="437"/>
                    <a:pt x="216" y="437"/>
                  </a:cubicBezTo>
                  <a:lnTo>
                    <a:pt x="1868" y="437"/>
                  </a:lnTo>
                  <a:cubicBezTo>
                    <a:pt x="1984" y="437"/>
                    <a:pt x="2083" y="338"/>
                    <a:pt x="2083" y="216"/>
                  </a:cubicBezTo>
                  <a:cubicBezTo>
                    <a:pt x="2083" y="100"/>
                    <a:pt x="1984" y="1"/>
                    <a:pt x="18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1"/>
            <p:cNvSpPr/>
            <p:nvPr/>
          </p:nvSpPr>
          <p:spPr>
            <a:xfrm>
              <a:off x="1115530" y="1469730"/>
              <a:ext cx="28404" cy="7476"/>
            </a:xfrm>
            <a:custGeom>
              <a:rect b="b" l="l" r="r" t="t"/>
              <a:pathLst>
                <a:path extrusionOk="0" h="438" w="1745">
                  <a:moveTo>
                    <a:pt x="221" y="1"/>
                  </a:moveTo>
                  <a:cubicBezTo>
                    <a:pt x="99" y="1"/>
                    <a:pt x="0" y="100"/>
                    <a:pt x="0" y="222"/>
                  </a:cubicBezTo>
                  <a:cubicBezTo>
                    <a:pt x="0" y="344"/>
                    <a:pt x="99" y="437"/>
                    <a:pt x="221" y="437"/>
                  </a:cubicBezTo>
                  <a:lnTo>
                    <a:pt x="1530" y="437"/>
                  </a:lnTo>
                  <a:cubicBezTo>
                    <a:pt x="1652" y="437"/>
                    <a:pt x="1745" y="344"/>
                    <a:pt x="1745" y="222"/>
                  </a:cubicBezTo>
                  <a:cubicBezTo>
                    <a:pt x="1745" y="100"/>
                    <a:pt x="1652" y="1"/>
                    <a:pt x="15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1"/>
            <p:cNvSpPr/>
            <p:nvPr/>
          </p:nvSpPr>
          <p:spPr>
            <a:xfrm>
              <a:off x="1152253" y="1469730"/>
              <a:ext cx="29934" cy="7476"/>
            </a:xfrm>
            <a:custGeom>
              <a:rect b="b" l="l" r="r" t="t"/>
              <a:pathLst>
                <a:path extrusionOk="0" h="438" w="1839">
                  <a:moveTo>
                    <a:pt x="216" y="1"/>
                  </a:moveTo>
                  <a:cubicBezTo>
                    <a:pt x="94" y="1"/>
                    <a:pt x="1" y="100"/>
                    <a:pt x="1" y="222"/>
                  </a:cubicBezTo>
                  <a:cubicBezTo>
                    <a:pt x="1" y="344"/>
                    <a:pt x="94" y="437"/>
                    <a:pt x="216" y="437"/>
                  </a:cubicBezTo>
                  <a:lnTo>
                    <a:pt x="1600" y="437"/>
                  </a:lnTo>
                  <a:cubicBezTo>
                    <a:pt x="1722" y="437"/>
                    <a:pt x="1839" y="344"/>
                    <a:pt x="1839" y="222"/>
                  </a:cubicBezTo>
                  <a:cubicBezTo>
                    <a:pt x="1839" y="100"/>
                    <a:pt x="1722" y="1"/>
                    <a:pt x="1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1"/>
            <p:cNvSpPr/>
            <p:nvPr/>
          </p:nvSpPr>
          <p:spPr>
            <a:xfrm>
              <a:off x="1261887" y="1469730"/>
              <a:ext cx="40629" cy="7476"/>
            </a:xfrm>
            <a:custGeom>
              <a:rect b="b" l="l" r="r" t="t"/>
              <a:pathLst>
                <a:path extrusionOk="0" h="438" w="2496">
                  <a:moveTo>
                    <a:pt x="221" y="1"/>
                  </a:moveTo>
                  <a:cubicBezTo>
                    <a:pt x="99" y="1"/>
                    <a:pt x="0" y="100"/>
                    <a:pt x="0" y="222"/>
                  </a:cubicBezTo>
                  <a:cubicBezTo>
                    <a:pt x="0" y="344"/>
                    <a:pt x="99" y="437"/>
                    <a:pt x="221" y="437"/>
                  </a:cubicBezTo>
                  <a:lnTo>
                    <a:pt x="2280" y="437"/>
                  </a:lnTo>
                  <a:cubicBezTo>
                    <a:pt x="2402" y="437"/>
                    <a:pt x="2495" y="344"/>
                    <a:pt x="2495" y="222"/>
                  </a:cubicBezTo>
                  <a:cubicBezTo>
                    <a:pt x="2495" y="100"/>
                    <a:pt x="2402" y="1"/>
                    <a:pt x="22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1"/>
            <p:cNvSpPr/>
            <p:nvPr/>
          </p:nvSpPr>
          <p:spPr>
            <a:xfrm>
              <a:off x="1191256" y="1469730"/>
              <a:ext cx="61171" cy="7476"/>
            </a:xfrm>
            <a:custGeom>
              <a:rect b="b" l="l" r="r" t="t"/>
              <a:pathLst>
                <a:path extrusionOk="0" h="438" w="3758">
                  <a:moveTo>
                    <a:pt x="222" y="1"/>
                  </a:moveTo>
                  <a:cubicBezTo>
                    <a:pt x="100" y="1"/>
                    <a:pt x="1" y="100"/>
                    <a:pt x="1" y="222"/>
                  </a:cubicBezTo>
                  <a:cubicBezTo>
                    <a:pt x="1" y="344"/>
                    <a:pt x="100" y="437"/>
                    <a:pt x="222" y="437"/>
                  </a:cubicBezTo>
                  <a:lnTo>
                    <a:pt x="3543" y="437"/>
                  </a:lnTo>
                  <a:cubicBezTo>
                    <a:pt x="3659" y="437"/>
                    <a:pt x="3758" y="344"/>
                    <a:pt x="3758" y="222"/>
                  </a:cubicBezTo>
                  <a:cubicBezTo>
                    <a:pt x="3758" y="100"/>
                    <a:pt x="3659" y="1"/>
                    <a:pt x="3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1"/>
            <p:cNvSpPr/>
            <p:nvPr/>
          </p:nvSpPr>
          <p:spPr>
            <a:xfrm>
              <a:off x="1115530" y="1526016"/>
              <a:ext cx="15057" cy="7458"/>
            </a:xfrm>
            <a:custGeom>
              <a:rect b="b" l="l" r="r" t="t"/>
              <a:pathLst>
                <a:path extrusionOk="0" h="437" w="925">
                  <a:moveTo>
                    <a:pt x="221" y="0"/>
                  </a:moveTo>
                  <a:cubicBezTo>
                    <a:pt x="99" y="0"/>
                    <a:pt x="0" y="99"/>
                    <a:pt x="0" y="216"/>
                  </a:cubicBezTo>
                  <a:cubicBezTo>
                    <a:pt x="0" y="338"/>
                    <a:pt x="99" y="437"/>
                    <a:pt x="221" y="437"/>
                  </a:cubicBezTo>
                  <a:lnTo>
                    <a:pt x="704" y="437"/>
                  </a:lnTo>
                  <a:cubicBezTo>
                    <a:pt x="826" y="437"/>
                    <a:pt x="925" y="338"/>
                    <a:pt x="925" y="216"/>
                  </a:cubicBezTo>
                  <a:cubicBezTo>
                    <a:pt x="925" y="99"/>
                    <a:pt x="826" y="0"/>
                    <a:pt x="7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1"/>
            <p:cNvSpPr/>
            <p:nvPr/>
          </p:nvSpPr>
          <p:spPr>
            <a:xfrm>
              <a:off x="1139198" y="1526016"/>
              <a:ext cx="58046" cy="7458"/>
            </a:xfrm>
            <a:custGeom>
              <a:rect b="b" l="l" r="r" t="t"/>
              <a:pathLst>
                <a:path extrusionOk="0" h="437" w="3566">
                  <a:moveTo>
                    <a:pt x="221" y="0"/>
                  </a:moveTo>
                  <a:cubicBezTo>
                    <a:pt x="99" y="0"/>
                    <a:pt x="0" y="99"/>
                    <a:pt x="0" y="216"/>
                  </a:cubicBezTo>
                  <a:cubicBezTo>
                    <a:pt x="0" y="338"/>
                    <a:pt x="99" y="437"/>
                    <a:pt x="221" y="437"/>
                  </a:cubicBezTo>
                  <a:lnTo>
                    <a:pt x="3344" y="437"/>
                  </a:lnTo>
                  <a:cubicBezTo>
                    <a:pt x="3466" y="437"/>
                    <a:pt x="3565" y="338"/>
                    <a:pt x="3565" y="216"/>
                  </a:cubicBezTo>
                  <a:cubicBezTo>
                    <a:pt x="3565" y="99"/>
                    <a:pt x="3466" y="0"/>
                    <a:pt x="33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1"/>
            <p:cNvSpPr/>
            <p:nvPr/>
          </p:nvSpPr>
          <p:spPr>
            <a:xfrm>
              <a:off x="1206687" y="1526016"/>
              <a:ext cx="33906" cy="7458"/>
            </a:xfrm>
            <a:custGeom>
              <a:rect b="b" l="l" r="r" t="t"/>
              <a:pathLst>
                <a:path extrusionOk="0" h="437" w="2083">
                  <a:moveTo>
                    <a:pt x="216" y="0"/>
                  </a:moveTo>
                  <a:cubicBezTo>
                    <a:pt x="94" y="0"/>
                    <a:pt x="1" y="99"/>
                    <a:pt x="1" y="216"/>
                  </a:cubicBezTo>
                  <a:cubicBezTo>
                    <a:pt x="1" y="338"/>
                    <a:pt x="94" y="437"/>
                    <a:pt x="216" y="437"/>
                  </a:cubicBezTo>
                  <a:lnTo>
                    <a:pt x="1868" y="437"/>
                  </a:lnTo>
                  <a:cubicBezTo>
                    <a:pt x="1984" y="437"/>
                    <a:pt x="2083" y="338"/>
                    <a:pt x="2083" y="216"/>
                  </a:cubicBezTo>
                  <a:cubicBezTo>
                    <a:pt x="2083" y="99"/>
                    <a:pt x="1984" y="0"/>
                    <a:pt x="18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1"/>
            <p:cNvSpPr/>
            <p:nvPr/>
          </p:nvSpPr>
          <p:spPr>
            <a:xfrm>
              <a:off x="1115530" y="1544568"/>
              <a:ext cx="28404" cy="7476"/>
            </a:xfrm>
            <a:custGeom>
              <a:rect b="b" l="l" r="r" t="t"/>
              <a:pathLst>
                <a:path extrusionOk="0" h="438" w="1745">
                  <a:moveTo>
                    <a:pt x="221" y="1"/>
                  </a:moveTo>
                  <a:cubicBezTo>
                    <a:pt x="99" y="1"/>
                    <a:pt x="0" y="100"/>
                    <a:pt x="0" y="222"/>
                  </a:cubicBezTo>
                  <a:cubicBezTo>
                    <a:pt x="0" y="344"/>
                    <a:pt x="99" y="437"/>
                    <a:pt x="221" y="437"/>
                  </a:cubicBezTo>
                  <a:lnTo>
                    <a:pt x="1530" y="437"/>
                  </a:lnTo>
                  <a:cubicBezTo>
                    <a:pt x="1652" y="437"/>
                    <a:pt x="1745" y="344"/>
                    <a:pt x="1745" y="222"/>
                  </a:cubicBezTo>
                  <a:cubicBezTo>
                    <a:pt x="1745" y="100"/>
                    <a:pt x="1652" y="1"/>
                    <a:pt x="15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1"/>
            <p:cNvSpPr/>
            <p:nvPr/>
          </p:nvSpPr>
          <p:spPr>
            <a:xfrm>
              <a:off x="1152253" y="1544568"/>
              <a:ext cx="29934" cy="7476"/>
            </a:xfrm>
            <a:custGeom>
              <a:rect b="b" l="l" r="r" t="t"/>
              <a:pathLst>
                <a:path extrusionOk="0" h="438" w="1839">
                  <a:moveTo>
                    <a:pt x="216" y="1"/>
                  </a:moveTo>
                  <a:cubicBezTo>
                    <a:pt x="94" y="1"/>
                    <a:pt x="1" y="100"/>
                    <a:pt x="1" y="222"/>
                  </a:cubicBezTo>
                  <a:cubicBezTo>
                    <a:pt x="1" y="344"/>
                    <a:pt x="94" y="437"/>
                    <a:pt x="216" y="437"/>
                  </a:cubicBezTo>
                  <a:lnTo>
                    <a:pt x="1600" y="437"/>
                  </a:lnTo>
                  <a:cubicBezTo>
                    <a:pt x="1722" y="437"/>
                    <a:pt x="1839" y="344"/>
                    <a:pt x="1839" y="222"/>
                  </a:cubicBezTo>
                  <a:cubicBezTo>
                    <a:pt x="1839" y="100"/>
                    <a:pt x="1722" y="1"/>
                    <a:pt x="1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1"/>
            <p:cNvSpPr/>
            <p:nvPr/>
          </p:nvSpPr>
          <p:spPr>
            <a:xfrm>
              <a:off x="1261887" y="1544568"/>
              <a:ext cx="20184" cy="7476"/>
            </a:xfrm>
            <a:custGeom>
              <a:rect b="b" l="l" r="r" t="t"/>
              <a:pathLst>
                <a:path extrusionOk="0" h="438" w="1240">
                  <a:moveTo>
                    <a:pt x="221" y="1"/>
                  </a:moveTo>
                  <a:cubicBezTo>
                    <a:pt x="99" y="1"/>
                    <a:pt x="0" y="100"/>
                    <a:pt x="0" y="222"/>
                  </a:cubicBezTo>
                  <a:cubicBezTo>
                    <a:pt x="0" y="344"/>
                    <a:pt x="99" y="437"/>
                    <a:pt x="221" y="437"/>
                  </a:cubicBezTo>
                  <a:lnTo>
                    <a:pt x="1018" y="437"/>
                  </a:lnTo>
                  <a:cubicBezTo>
                    <a:pt x="1140" y="437"/>
                    <a:pt x="1239" y="344"/>
                    <a:pt x="1239" y="222"/>
                  </a:cubicBezTo>
                  <a:cubicBezTo>
                    <a:pt x="1239" y="100"/>
                    <a:pt x="1140" y="1"/>
                    <a:pt x="10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1"/>
            <p:cNvSpPr/>
            <p:nvPr/>
          </p:nvSpPr>
          <p:spPr>
            <a:xfrm>
              <a:off x="1191256" y="1544568"/>
              <a:ext cx="61171" cy="7476"/>
            </a:xfrm>
            <a:custGeom>
              <a:rect b="b" l="l" r="r" t="t"/>
              <a:pathLst>
                <a:path extrusionOk="0" h="438" w="3758">
                  <a:moveTo>
                    <a:pt x="222" y="1"/>
                  </a:moveTo>
                  <a:cubicBezTo>
                    <a:pt x="100" y="1"/>
                    <a:pt x="1" y="100"/>
                    <a:pt x="1" y="222"/>
                  </a:cubicBezTo>
                  <a:cubicBezTo>
                    <a:pt x="1" y="344"/>
                    <a:pt x="100" y="437"/>
                    <a:pt x="222" y="437"/>
                  </a:cubicBezTo>
                  <a:lnTo>
                    <a:pt x="3543" y="437"/>
                  </a:lnTo>
                  <a:cubicBezTo>
                    <a:pt x="3659" y="437"/>
                    <a:pt x="3758" y="344"/>
                    <a:pt x="3758" y="222"/>
                  </a:cubicBezTo>
                  <a:cubicBezTo>
                    <a:pt x="3758" y="100"/>
                    <a:pt x="3659" y="1"/>
                    <a:pt x="3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1"/>
            <p:cNvSpPr/>
            <p:nvPr/>
          </p:nvSpPr>
          <p:spPr>
            <a:xfrm>
              <a:off x="1141184" y="1489186"/>
              <a:ext cx="54823" cy="7458"/>
            </a:xfrm>
            <a:custGeom>
              <a:rect b="b" l="l" r="r" t="t"/>
              <a:pathLst>
                <a:path extrusionOk="0" h="437" w="3368">
                  <a:moveTo>
                    <a:pt x="221" y="1"/>
                  </a:moveTo>
                  <a:cubicBezTo>
                    <a:pt x="99" y="1"/>
                    <a:pt x="0" y="100"/>
                    <a:pt x="0" y="222"/>
                  </a:cubicBezTo>
                  <a:cubicBezTo>
                    <a:pt x="0" y="338"/>
                    <a:pt x="99" y="437"/>
                    <a:pt x="221" y="437"/>
                  </a:cubicBezTo>
                  <a:lnTo>
                    <a:pt x="3129" y="437"/>
                  </a:lnTo>
                  <a:cubicBezTo>
                    <a:pt x="3245" y="437"/>
                    <a:pt x="3368" y="338"/>
                    <a:pt x="3368" y="222"/>
                  </a:cubicBezTo>
                  <a:cubicBezTo>
                    <a:pt x="3368" y="100"/>
                    <a:pt x="3245" y="1"/>
                    <a:pt x="3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1"/>
            <p:cNvSpPr/>
            <p:nvPr/>
          </p:nvSpPr>
          <p:spPr>
            <a:xfrm>
              <a:off x="1204701" y="1489186"/>
              <a:ext cx="17336" cy="7458"/>
            </a:xfrm>
            <a:custGeom>
              <a:rect b="b" l="l" r="r" t="t"/>
              <a:pathLst>
                <a:path extrusionOk="0" h="437" w="1065">
                  <a:moveTo>
                    <a:pt x="216" y="1"/>
                  </a:moveTo>
                  <a:cubicBezTo>
                    <a:pt x="100" y="1"/>
                    <a:pt x="1" y="100"/>
                    <a:pt x="1" y="222"/>
                  </a:cubicBezTo>
                  <a:cubicBezTo>
                    <a:pt x="1" y="338"/>
                    <a:pt x="100" y="437"/>
                    <a:pt x="216" y="437"/>
                  </a:cubicBezTo>
                  <a:lnTo>
                    <a:pt x="850" y="437"/>
                  </a:lnTo>
                  <a:cubicBezTo>
                    <a:pt x="972" y="437"/>
                    <a:pt x="1065" y="338"/>
                    <a:pt x="1065" y="222"/>
                  </a:cubicBezTo>
                  <a:cubicBezTo>
                    <a:pt x="1065" y="100"/>
                    <a:pt x="972" y="1"/>
                    <a:pt x="8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1"/>
            <p:cNvSpPr/>
            <p:nvPr/>
          </p:nvSpPr>
          <p:spPr>
            <a:xfrm>
              <a:off x="1230730" y="1489186"/>
              <a:ext cx="35518" cy="7458"/>
            </a:xfrm>
            <a:custGeom>
              <a:rect b="b" l="l" r="r" t="t"/>
              <a:pathLst>
                <a:path extrusionOk="0" h="437" w="2182">
                  <a:moveTo>
                    <a:pt x="216" y="1"/>
                  </a:moveTo>
                  <a:cubicBezTo>
                    <a:pt x="100" y="1"/>
                    <a:pt x="1" y="100"/>
                    <a:pt x="1" y="222"/>
                  </a:cubicBezTo>
                  <a:cubicBezTo>
                    <a:pt x="1" y="338"/>
                    <a:pt x="100" y="437"/>
                    <a:pt x="216" y="437"/>
                  </a:cubicBezTo>
                  <a:lnTo>
                    <a:pt x="1961" y="437"/>
                  </a:lnTo>
                  <a:cubicBezTo>
                    <a:pt x="2083" y="437"/>
                    <a:pt x="2182" y="338"/>
                    <a:pt x="2182" y="222"/>
                  </a:cubicBezTo>
                  <a:cubicBezTo>
                    <a:pt x="2182" y="100"/>
                    <a:pt x="2083" y="1"/>
                    <a:pt x="19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1"/>
            <p:cNvSpPr/>
            <p:nvPr/>
          </p:nvSpPr>
          <p:spPr>
            <a:xfrm>
              <a:off x="1141184" y="1507362"/>
              <a:ext cx="28421" cy="7458"/>
            </a:xfrm>
            <a:custGeom>
              <a:rect b="b" l="l" r="r" t="t"/>
              <a:pathLst>
                <a:path extrusionOk="0" h="437" w="1746">
                  <a:moveTo>
                    <a:pt x="221" y="0"/>
                  </a:moveTo>
                  <a:cubicBezTo>
                    <a:pt x="99" y="0"/>
                    <a:pt x="0" y="99"/>
                    <a:pt x="0" y="221"/>
                  </a:cubicBezTo>
                  <a:cubicBezTo>
                    <a:pt x="0" y="343"/>
                    <a:pt x="99" y="436"/>
                    <a:pt x="221" y="436"/>
                  </a:cubicBezTo>
                  <a:lnTo>
                    <a:pt x="1530" y="436"/>
                  </a:lnTo>
                  <a:cubicBezTo>
                    <a:pt x="1646" y="436"/>
                    <a:pt x="1745" y="343"/>
                    <a:pt x="1745" y="221"/>
                  </a:cubicBezTo>
                  <a:cubicBezTo>
                    <a:pt x="1745" y="99"/>
                    <a:pt x="1646" y="0"/>
                    <a:pt x="15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1"/>
            <p:cNvSpPr/>
            <p:nvPr/>
          </p:nvSpPr>
          <p:spPr>
            <a:xfrm>
              <a:off x="1178298" y="1507362"/>
              <a:ext cx="47335" cy="7458"/>
            </a:xfrm>
            <a:custGeom>
              <a:rect b="b" l="l" r="r" t="t"/>
              <a:pathLst>
                <a:path extrusionOk="0" h="437" w="2908">
                  <a:moveTo>
                    <a:pt x="215" y="0"/>
                  </a:moveTo>
                  <a:cubicBezTo>
                    <a:pt x="93" y="0"/>
                    <a:pt x="0" y="99"/>
                    <a:pt x="0" y="221"/>
                  </a:cubicBezTo>
                  <a:cubicBezTo>
                    <a:pt x="0" y="343"/>
                    <a:pt x="93" y="436"/>
                    <a:pt x="215" y="436"/>
                  </a:cubicBezTo>
                  <a:lnTo>
                    <a:pt x="2687" y="436"/>
                  </a:lnTo>
                  <a:cubicBezTo>
                    <a:pt x="2809" y="436"/>
                    <a:pt x="2908" y="343"/>
                    <a:pt x="2908" y="221"/>
                  </a:cubicBezTo>
                  <a:cubicBezTo>
                    <a:pt x="2908" y="99"/>
                    <a:pt x="2809" y="0"/>
                    <a:pt x="26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1"/>
            <p:cNvSpPr/>
            <p:nvPr/>
          </p:nvSpPr>
          <p:spPr>
            <a:xfrm>
              <a:off x="1233856" y="1507362"/>
              <a:ext cx="44991" cy="7458"/>
            </a:xfrm>
            <a:custGeom>
              <a:rect b="b" l="l" r="r" t="t"/>
              <a:pathLst>
                <a:path extrusionOk="0" h="437" w="2764">
                  <a:moveTo>
                    <a:pt x="222" y="0"/>
                  </a:moveTo>
                  <a:cubicBezTo>
                    <a:pt x="100" y="0"/>
                    <a:pt x="1" y="99"/>
                    <a:pt x="1" y="221"/>
                  </a:cubicBezTo>
                  <a:cubicBezTo>
                    <a:pt x="1" y="343"/>
                    <a:pt x="100" y="436"/>
                    <a:pt x="222" y="436"/>
                  </a:cubicBezTo>
                  <a:lnTo>
                    <a:pt x="2548" y="436"/>
                  </a:lnTo>
                  <a:cubicBezTo>
                    <a:pt x="2670" y="436"/>
                    <a:pt x="2763" y="343"/>
                    <a:pt x="2763" y="221"/>
                  </a:cubicBezTo>
                  <a:cubicBezTo>
                    <a:pt x="2763" y="99"/>
                    <a:pt x="2670" y="0"/>
                    <a:pt x="25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3" name="Google Shape;1153;p51"/>
          <p:cNvSpPr txBox="1"/>
          <p:nvPr>
            <p:ph idx="5" type="subTitle"/>
          </p:nvPr>
        </p:nvSpPr>
        <p:spPr>
          <a:xfrm>
            <a:off x="6472368" y="2050242"/>
            <a:ext cx="3037200" cy="399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t>Search</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Overall System</a:t>
            </a:r>
            <a:endParaRPr/>
          </a:p>
        </p:txBody>
      </p:sp>
      <p:pic>
        <p:nvPicPr>
          <p:cNvPr id="1159" name="Google Shape;1159;p52"/>
          <p:cNvPicPr preferRelativeResize="0"/>
          <p:nvPr/>
        </p:nvPicPr>
        <p:blipFill>
          <a:blip r:embed="rId3">
            <a:alphaModFix/>
          </a:blip>
          <a:stretch>
            <a:fillRect/>
          </a:stretch>
        </p:blipFill>
        <p:spPr>
          <a:xfrm>
            <a:off x="1049098" y="1218925"/>
            <a:ext cx="6853050" cy="335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53"/>
          <p:cNvSpPr txBox="1"/>
          <p:nvPr>
            <p:ph type="title"/>
          </p:nvPr>
        </p:nvSpPr>
        <p:spPr>
          <a:xfrm>
            <a:off x="182575" y="1282400"/>
            <a:ext cx="3901200" cy="111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Home Page</a:t>
            </a:r>
            <a:endParaRPr/>
          </a:p>
        </p:txBody>
      </p:sp>
      <p:sp>
        <p:nvSpPr>
          <p:cNvPr id="1165" name="Google Shape;1165;p53"/>
          <p:cNvSpPr txBox="1"/>
          <p:nvPr>
            <p:ph idx="2" type="title"/>
          </p:nvPr>
        </p:nvSpPr>
        <p:spPr>
          <a:xfrm>
            <a:off x="548025" y="366509"/>
            <a:ext cx="1652100" cy="91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166" name="Google Shape;1166;p53"/>
          <p:cNvSpPr txBox="1"/>
          <p:nvPr>
            <p:ph idx="1" type="subTitle"/>
          </p:nvPr>
        </p:nvSpPr>
        <p:spPr>
          <a:xfrm>
            <a:off x="182575" y="2396900"/>
            <a:ext cx="3901200" cy="1745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On the right you will see our home page. This is the first page a user will see.</a:t>
            </a:r>
            <a:endParaRPr sz="1200"/>
          </a:p>
          <a:p>
            <a:pPr indent="-304800" lvl="0" marL="457200" rtl="0" algn="l">
              <a:spcBef>
                <a:spcPts val="0"/>
              </a:spcBef>
              <a:spcAft>
                <a:spcPts val="0"/>
              </a:spcAft>
              <a:buSzPts val="1200"/>
              <a:buChar char="●"/>
            </a:pPr>
            <a:r>
              <a:rPr lang="en" sz="1200"/>
              <a:t>At the top, users have access to the navbar with options to post a book, view my books, displayed books, about us, their shopping cart, their </a:t>
            </a:r>
            <a:r>
              <a:rPr lang="en" sz="1200"/>
              <a:t>favorites, their username and an option to log out. </a:t>
            </a:r>
            <a:endParaRPr sz="1200"/>
          </a:p>
          <a:p>
            <a:pPr indent="-304800" lvl="0" marL="457200" rtl="0" algn="l">
              <a:spcBef>
                <a:spcPts val="0"/>
              </a:spcBef>
              <a:spcAft>
                <a:spcPts val="0"/>
              </a:spcAft>
              <a:buSzPts val="1200"/>
              <a:buChar char="●"/>
            </a:pPr>
            <a:r>
              <a:rPr lang="en" sz="1200"/>
              <a:t>However, users MUST be logged in to access books they’ve uploaded and favorites. </a:t>
            </a:r>
            <a:endParaRPr sz="1200"/>
          </a:p>
        </p:txBody>
      </p:sp>
      <p:pic>
        <p:nvPicPr>
          <p:cNvPr id="1167" name="Google Shape;1167;p53"/>
          <p:cNvPicPr preferRelativeResize="0"/>
          <p:nvPr/>
        </p:nvPicPr>
        <p:blipFill>
          <a:blip r:embed="rId3">
            <a:alphaModFix/>
          </a:blip>
          <a:stretch>
            <a:fillRect/>
          </a:stretch>
        </p:blipFill>
        <p:spPr>
          <a:xfrm>
            <a:off x="4083775" y="1282400"/>
            <a:ext cx="4904325" cy="2792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p54"/>
          <p:cNvSpPr txBox="1"/>
          <p:nvPr>
            <p:ph type="title"/>
          </p:nvPr>
        </p:nvSpPr>
        <p:spPr>
          <a:xfrm>
            <a:off x="182575" y="1282400"/>
            <a:ext cx="3901200" cy="111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Login</a:t>
            </a:r>
            <a:endParaRPr/>
          </a:p>
        </p:txBody>
      </p:sp>
      <p:sp>
        <p:nvSpPr>
          <p:cNvPr id="1173" name="Google Shape;1173;p54"/>
          <p:cNvSpPr txBox="1"/>
          <p:nvPr>
            <p:ph idx="2" type="title"/>
          </p:nvPr>
        </p:nvSpPr>
        <p:spPr>
          <a:xfrm>
            <a:off x="548025" y="366509"/>
            <a:ext cx="1652100" cy="91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1174" name="Google Shape;1174;p54"/>
          <p:cNvSpPr txBox="1"/>
          <p:nvPr>
            <p:ph idx="1" type="subTitle"/>
          </p:nvPr>
        </p:nvSpPr>
        <p:spPr>
          <a:xfrm>
            <a:off x="182575" y="2396900"/>
            <a:ext cx="3901200" cy="1745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If a user is not logged, they can access the user login by clicking the “Login” button on the navbar.</a:t>
            </a:r>
            <a:endParaRPr sz="1200"/>
          </a:p>
          <a:p>
            <a:pPr indent="-304800" lvl="0" marL="457200" rtl="0" algn="l">
              <a:spcBef>
                <a:spcPts val="0"/>
              </a:spcBef>
              <a:spcAft>
                <a:spcPts val="0"/>
              </a:spcAft>
              <a:buSzPts val="1200"/>
              <a:buChar char="●"/>
            </a:pPr>
            <a:r>
              <a:rPr lang="en" sz="1200"/>
              <a:t>After </a:t>
            </a:r>
            <a:r>
              <a:rPr lang="en" sz="1200"/>
              <a:t>logging in successfully, users have access to all the features of the website.</a:t>
            </a:r>
            <a:endParaRPr sz="1200"/>
          </a:p>
          <a:p>
            <a:pPr indent="-304800" lvl="0" marL="457200" rtl="0" algn="l">
              <a:spcBef>
                <a:spcPts val="0"/>
              </a:spcBef>
              <a:spcAft>
                <a:spcPts val="0"/>
              </a:spcAft>
              <a:buSzPts val="1200"/>
              <a:buChar char="●"/>
            </a:pPr>
            <a:r>
              <a:rPr lang="en" sz="1200"/>
              <a:t>If a user is not logged in and tries to access their books or favorites they will be redirected to the user login. </a:t>
            </a:r>
            <a:endParaRPr sz="1200"/>
          </a:p>
          <a:p>
            <a:pPr indent="-304800" lvl="0" marL="457200" rtl="0" algn="l">
              <a:spcBef>
                <a:spcPts val="0"/>
              </a:spcBef>
              <a:spcAft>
                <a:spcPts val="0"/>
              </a:spcAft>
              <a:buSzPts val="1200"/>
              <a:buChar char="●"/>
            </a:pPr>
            <a:r>
              <a:rPr lang="en" sz="1200"/>
              <a:t>Users can log out by clicking the “Logout”  button on the nav bar. </a:t>
            </a:r>
            <a:endParaRPr sz="1200"/>
          </a:p>
        </p:txBody>
      </p:sp>
      <p:pic>
        <p:nvPicPr>
          <p:cNvPr id="1175" name="Google Shape;1175;p54"/>
          <p:cNvPicPr preferRelativeResize="0"/>
          <p:nvPr/>
        </p:nvPicPr>
        <p:blipFill>
          <a:blip r:embed="rId3">
            <a:alphaModFix/>
          </a:blip>
          <a:stretch>
            <a:fillRect/>
          </a:stretch>
        </p:blipFill>
        <p:spPr>
          <a:xfrm>
            <a:off x="4083775" y="1282400"/>
            <a:ext cx="4898698" cy="278183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rackets Lesson for Coding and Programming by Slidesgo">
  <a:themeElements>
    <a:clrScheme name="Simple Light">
      <a:dk1>
        <a:srgbClr val="383838"/>
      </a:dk1>
      <a:lt1>
        <a:srgbClr val="F9F9F9"/>
      </a:lt1>
      <a:dk2>
        <a:srgbClr val="FFE3E3"/>
      </a:dk2>
      <a:lt2>
        <a:srgbClr val="FF807D"/>
      </a:lt2>
      <a:accent1>
        <a:srgbClr val="FF6E6B"/>
      </a:accent1>
      <a:accent2>
        <a:srgbClr val="E95856"/>
      </a:accent2>
      <a:accent3>
        <a:srgbClr val="ABC8F4"/>
      </a:accent3>
      <a:accent4>
        <a:srgbClr val="2E7DF4"/>
      </a:accent4>
      <a:accent5>
        <a:srgbClr val="0E66EB"/>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